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85" r:id="rId3"/>
    <p:sldId id="286" r:id="rId4"/>
    <p:sldId id="257" r:id="rId5"/>
    <p:sldId id="258" r:id="rId6"/>
    <p:sldId id="287" r:id="rId7"/>
    <p:sldId id="293" r:id="rId8"/>
    <p:sldId id="292" r:id="rId9"/>
    <p:sldId id="294" r:id="rId10"/>
    <p:sldId id="288" r:id="rId11"/>
    <p:sldId id="289" r:id="rId12"/>
    <p:sldId id="290" r:id="rId13"/>
    <p:sldId id="291" r:id="rId14"/>
    <p:sldId id="295" r:id="rId15"/>
    <p:sldId id="296" r:id="rId16"/>
    <p:sldId id="297" r:id="rId17"/>
    <p:sldId id="284" r:id="rId18"/>
  </p:sldIdLst>
  <p:sldSz cx="12192000" cy="6858000"/>
  <p:notesSz cx="6858000" cy="9144000"/>
  <p:defaultTextStyle>
    <a:lvl1pPr marL="0" lvl="0" algn="l" defTabSz="914400">
      <a:defRPr sz="1800" kern="1200">
        <a:solidFill>
          <a:schemeClr val="tx1"/>
        </a:solidFill>
        <a:latin typeface="Arial"/>
        <a:ea typeface="微软雅黑"/>
      </a:defRPr>
    </a:lvl1pPr>
    <a:lvl2pPr marL="457200" lvl="1" algn="l" defTabSz="914400">
      <a:defRPr sz="1800" kern="1200">
        <a:solidFill>
          <a:schemeClr val="tx1"/>
        </a:solidFill>
        <a:latin typeface="Arial"/>
        <a:ea typeface="微软雅黑"/>
      </a:defRPr>
    </a:lvl2pPr>
    <a:lvl3pPr marL="914400" lvl="2" algn="l" defTabSz="914400">
      <a:defRPr sz="1800" kern="1200">
        <a:solidFill>
          <a:schemeClr val="tx1"/>
        </a:solidFill>
        <a:latin typeface="Arial"/>
        <a:ea typeface="微软雅黑"/>
      </a:defRPr>
    </a:lvl3pPr>
    <a:lvl4pPr marL="1371600" lvl="3" algn="l" defTabSz="914400">
      <a:defRPr sz="1800" kern="1200">
        <a:solidFill>
          <a:schemeClr val="tx1"/>
        </a:solidFill>
        <a:latin typeface="Arial"/>
        <a:ea typeface="微软雅黑"/>
      </a:defRPr>
    </a:lvl4pPr>
    <a:lvl5pPr marL="1828800" lvl="4" algn="l" defTabSz="914400">
      <a:defRPr sz="1800" kern="1200">
        <a:solidFill>
          <a:schemeClr val="tx1"/>
        </a:solidFill>
        <a:latin typeface="Arial"/>
        <a:ea typeface="微软雅黑"/>
      </a:defRPr>
    </a:lvl5pPr>
    <a:lvl6pPr marL="2286000" lvl="5" algn="l" defTabSz="914400">
      <a:defRPr sz="1800" kern="1200">
        <a:solidFill>
          <a:schemeClr val="tx1"/>
        </a:solidFill>
        <a:latin typeface="Arial"/>
        <a:ea typeface="微软雅黑"/>
      </a:defRPr>
    </a:lvl6pPr>
    <a:lvl7pPr marL="2743200" lvl="6" algn="l" defTabSz="914400">
      <a:defRPr sz="1800" kern="1200">
        <a:solidFill>
          <a:schemeClr val="tx1"/>
        </a:solidFill>
        <a:latin typeface="Arial"/>
        <a:ea typeface="微软雅黑"/>
      </a:defRPr>
    </a:lvl7pPr>
    <a:lvl8pPr marL="3200400" lvl="7" algn="l" defTabSz="914400">
      <a:defRPr sz="1800" kern="1200">
        <a:solidFill>
          <a:schemeClr val="tx1"/>
        </a:solidFill>
        <a:latin typeface="Arial"/>
        <a:ea typeface="微软雅黑"/>
      </a:defRPr>
    </a:lvl8pPr>
    <a:lvl9pPr marL="3657600" lvl="8" algn="l" defTabSz="914400">
      <a:defRPr sz="1800" kern="1200">
        <a:solidFill>
          <a:schemeClr val="tx1"/>
        </a:solidFill>
        <a:latin typeface="Arial"/>
        <a:ea typeface="微软雅黑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460AA2-FFD0-7143-8201-3C8CC0FF4C30}" v="63" dt="2020-04-02T11:21:15.770"/>
    <p1510:client id="{D9DC8A65-FDD6-43B4-A704-577ECC01F53E}" v="32" dt="2020-04-02T09:49:04.9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srgbClr val="00000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rgbClr val="00000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srgbClr val="00000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srgbClr val="00000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srgbClr val="00000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srgbClr val="00000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srgbClr val="00000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srgbClr val="00000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srgbClr val="00000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srgbClr val="00000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srgbClr val="00000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srgbClr val="00000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rgbClr val="00000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rgbClr val="00000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rgbClr val="00000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rgbClr val="00000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浅色样式 2 - 强调 1">
    <a:wholeTbl>
      <a:tcTxStyle>
        <a:fontRef idx="minor">
          <a:srgbClr val="000000"/>
        </a:fontRef>
        <a:schemeClr val="tx1"/>
      </a:tcTxStyle>
      <a:tcStyle>
        <a:tcBdr>
          <a:left>
            <a:ln w="6350" cap="flat" cmpd="sng">
              <a:solidFill>
                <a:schemeClr val="accent1"/>
              </a:solidFill>
              <a:prstDash val="solid"/>
              <a:miter/>
            </a:ln>
          </a:left>
          <a:right>
            <a:ln w="6350" cap="flat" cmpd="sng">
              <a:solidFill>
                <a:schemeClr val="accent1"/>
              </a:solidFill>
              <a:prstDash val="solid"/>
              <a:miter/>
            </a:ln>
          </a:right>
          <a:top>
            <a:ln w="6350" cap="flat" cmpd="sng">
              <a:solidFill>
                <a:schemeClr val="accent1"/>
              </a:solidFill>
              <a:prstDash val="solid"/>
              <a:miter/>
            </a:ln>
          </a:top>
          <a:bottom>
            <a:ln w="6350" cap="flat" cmpd="sng">
              <a:solidFill>
                <a:schemeClr val="accent1"/>
              </a:solidFill>
              <a:prstDash val="solid"/>
              <a:miter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 w="6350" cap="flat" cmpd="sng">
              <a:solidFill>
                <a:schemeClr val="accent1"/>
              </a:solidFill>
              <a:prstDash val="solid"/>
              <a:miter/>
            </a:ln>
          </a:top>
          <a:bottom>
            <a:ln w="6350" cap="flat" cmpd="sng">
              <a:solidFill>
                <a:schemeClr val="accent1"/>
              </a:solidFill>
              <a:prstDash val="solid"/>
              <a:miter/>
            </a:ln>
          </a:bottom>
        </a:tcBdr>
      </a:tcStyle>
    </a:band1H>
    <a:band1V>
      <a:tcStyle>
        <a:tcBdr>
          <a:left>
            <a:ln w="6350" cap="flat" cmpd="sng">
              <a:solidFill>
                <a:schemeClr val="accent1"/>
              </a:solidFill>
              <a:prstDash val="solid"/>
              <a:miter/>
            </a:ln>
          </a:left>
          <a:right>
            <a:ln w="6350" cap="flat" cmpd="sng">
              <a:solidFill>
                <a:schemeClr val="accent1"/>
              </a:solidFill>
              <a:prstDash val="solid"/>
              <a:miter/>
            </a:ln>
          </a:right>
        </a:tcBdr>
      </a:tcStyle>
    </a:band1V>
    <a:band2V>
      <a:tcStyle>
        <a:tcBdr>
          <a:left>
            <a:ln w="6350" cap="flat" cmpd="sng">
              <a:solidFill>
                <a:schemeClr val="accent1"/>
              </a:solidFill>
              <a:prstDash val="solid"/>
              <a:miter/>
            </a:ln>
          </a:left>
          <a:right>
            <a:ln w="6350" cap="flat" cmpd="sng">
              <a:solidFill>
                <a:schemeClr val="accent1"/>
              </a:solidFill>
              <a:prstDash val="solid"/>
              <a:miter/>
            </a:ln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rgbClr val="000000"/>
        </a:fontRef>
        <a:schemeClr val="bg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rgbClr val="00000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中度样式 1 - 强调 1">
    <a:wholeTbl>
      <a:tcTxStyle>
        <a:fontRef idx="minor">
          <a:srgbClr val="00000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8542034-FE4F-4ADA-92B8-4CA66D0F0DF3}" styleName="腾讯文档-基本">
    <a:wholeTbl>
      <a:tcTxStyle>
        <a:fontRef idx="minor">
          <a:srgbClr val="000000"/>
        </a:fontRef>
        <a:srgbClr val="000000"/>
      </a:tcTxStyle>
      <a:tcStyle>
        <a:tcBdr>
          <a:left>
            <a:ln w="12700" cmpd="sng">
              <a:solidFill>
                <a:srgbClr val="999999"/>
              </a:solidFill>
            </a:ln>
          </a:left>
          <a:right>
            <a:ln w="12700" cmpd="sng">
              <a:solidFill>
                <a:srgbClr val="999999"/>
              </a:solidFill>
            </a:ln>
          </a:right>
          <a:top>
            <a:ln w="12700" cmpd="sng">
              <a:solidFill>
                <a:srgbClr val="999999"/>
              </a:solidFill>
            </a:ln>
          </a:top>
          <a:bottom>
            <a:ln w="12700" cmpd="sng">
              <a:solidFill>
                <a:srgbClr val="999999"/>
              </a:solidFill>
            </a:ln>
          </a:bottom>
          <a:insideH>
            <a:ln w="12700" cmpd="sng">
              <a:solidFill>
                <a:srgbClr val="999999"/>
              </a:solidFill>
            </a:ln>
          </a:insideH>
          <a:insideV>
            <a:ln w="12700" cmpd="sng">
              <a:solidFill>
                <a:srgbClr val="999999"/>
              </a:solidFill>
            </a:ln>
          </a:insideV>
        </a:tcBdr>
        <a:fill>
          <a:solidFill>
            <a:srgbClr val="FFFFFF"/>
          </a:solidFill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郭 维泽" userId="ee29a3e457290b01" providerId="LiveId" clId="{AD460AA2-FFD0-7143-8201-3C8CC0FF4C30}"/>
    <pc:docChg chg="undo custSel modSld">
      <pc:chgData name="郭 维泽" userId="ee29a3e457290b01" providerId="LiveId" clId="{AD460AA2-FFD0-7143-8201-3C8CC0FF4C30}" dt="2020-04-02T11:21:15.770" v="499"/>
      <pc:docMkLst>
        <pc:docMk/>
      </pc:docMkLst>
      <pc:sldChg chg="addSp modSp">
        <pc:chgData name="郭 维泽" userId="ee29a3e457290b01" providerId="LiveId" clId="{AD460AA2-FFD0-7143-8201-3C8CC0FF4C30}" dt="2020-04-02T11:05:19.962" v="413" actId="1076"/>
        <pc:sldMkLst>
          <pc:docMk/>
          <pc:sldMk cId="0" sldId="258"/>
        </pc:sldMkLst>
        <pc:spChg chg="add mod">
          <ac:chgData name="郭 维泽" userId="ee29a3e457290b01" providerId="LiveId" clId="{AD460AA2-FFD0-7143-8201-3C8CC0FF4C30}" dt="2020-04-02T11:05:19.962" v="413" actId="1076"/>
          <ac:spMkLst>
            <pc:docMk/>
            <pc:sldMk cId="0" sldId="258"/>
            <ac:spMk id="2" creationId="{B5C3FA54-D9A0-5B4A-BD18-B7C4C8DBD16B}"/>
          </ac:spMkLst>
        </pc:spChg>
      </pc:sldChg>
      <pc:sldChg chg="addSp delSp modSp modAnim">
        <pc:chgData name="郭 维泽" userId="ee29a3e457290b01" providerId="LiveId" clId="{AD460AA2-FFD0-7143-8201-3C8CC0FF4C30}" dt="2020-04-02T11:21:15.770" v="499"/>
        <pc:sldMkLst>
          <pc:docMk/>
          <pc:sldMk cId="3079853933" sldId="287"/>
        </pc:sldMkLst>
        <pc:spChg chg="add del mod">
          <ac:chgData name="郭 维泽" userId="ee29a3e457290b01" providerId="LiveId" clId="{AD460AA2-FFD0-7143-8201-3C8CC0FF4C30}" dt="2020-04-02T11:06:09.673" v="415" actId="11529"/>
          <ac:spMkLst>
            <pc:docMk/>
            <pc:sldMk cId="3079853933" sldId="287"/>
            <ac:spMk id="2" creationId="{CF622F30-DA03-F14B-A54D-29F5CE0524F0}"/>
          </ac:spMkLst>
        </pc:spChg>
        <pc:spChg chg="add del mod">
          <ac:chgData name="郭 维泽" userId="ee29a3e457290b01" providerId="LiveId" clId="{AD460AA2-FFD0-7143-8201-3C8CC0FF4C30}" dt="2020-04-02T09:16:09.748" v="6"/>
          <ac:spMkLst>
            <pc:docMk/>
            <pc:sldMk cId="3079853933" sldId="287"/>
            <ac:spMk id="4" creationId="{4D6B69D4-1727-BF4C-BB8C-74DEB77379D1}"/>
          </ac:spMkLst>
        </pc:spChg>
        <pc:spChg chg="add del mod">
          <ac:chgData name="郭 维泽" userId="ee29a3e457290b01" providerId="LiveId" clId="{AD460AA2-FFD0-7143-8201-3C8CC0FF4C30}" dt="2020-04-02T11:08:46.997" v="420" actId="478"/>
          <ac:spMkLst>
            <pc:docMk/>
            <pc:sldMk cId="3079853933" sldId="287"/>
            <ac:spMk id="4" creationId="{A36C6D53-E9E4-C046-9206-E63C6948A6CF}"/>
          </ac:spMkLst>
        </pc:spChg>
        <pc:spChg chg="add del mod">
          <ac:chgData name="郭 维泽" userId="ee29a3e457290b01" providerId="LiveId" clId="{AD460AA2-FFD0-7143-8201-3C8CC0FF4C30}" dt="2020-04-02T11:10:41.932" v="427" actId="478"/>
          <ac:spMkLst>
            <pc:docMk/>
            <pc:sldMk cId="3079853933" sldId="287"/>
            <ac:spMk id="5" creationId="{5C655426-4C7D-1C4A-BB19-7533C906B9AB}"/>
          </ac:spMkLst>
        </pc:spChg>
        <pc:spChg chg="add mod">
          <ac:chgData name="郭 维泽" userId="ee29a3e457290b01" providerId="LiveId" clId="{AD460AA2-FFD0-7143-8201-3C8CC0FF4C30}" dt="2020-04-02T11:13:00.146" v="438" actId="14100"/>
          <ac:spMkLst>
            <pc:docMk/>
            <pc:sldMk cId="3079853933" sldId="287"/>
            <ac:spMk id="6" creationId="{7121E3F5-0718-5B43-B0DC-15CDA1B43D04}"/>
          </ac:spMkLst>
        </pc:spChg>
        <pc:spChg chg="add mod">
          <ac:chgData name="郭 维泽" userId="ee29a3e457290b01" providerId="LiveId" clId="{AD460AA2-FFD0-7143-8201-3C8CC0FF4C30}" dt="2020-04-02T11:13:42.624" v="443" actId="1037"/>
          <ac:spMkLst>
            <pc:docMk/>
            <pc:sldMk cId="3079853933" sldId="287"/>
            <ac:spMk id="18" creationId="{8789F798-01ED-DA4B-B57D-A9A3D7BC80E7}"/>
          </ac:spMkLst>
        </pc:spChg>
        <pc:spChg chg="add del">
          <ac:chgData name="郭 维泽" userId="ee29a3e457290b01" providerId="LiveId" clId="{AD460AA2-FFD0-7143-8201-3C8CC0FF4C30}" dt="2020-04-02T11:13:52.500" v="445" actId="478"/>
          <ac:spMkLst>
            <pc:docMk/>
            <pc:sldMk cId="3079853933" sldId="287"/>
            <ac:spMk id="19" creationId="{8F30F82E-41BD-734E-A5C8-6A0798292086}"/>
          </ac:spMkLst>
        </pc:spChg>
        <pc:spChg chg="add mod">
          <ac:chgData name="郭 维泽" userId="ee29a3e457290b01" providerId="LiveId" clId="{AD460AA2-FFD0-7143-8201-3C8CC0FF4C30}" dt="2020-04-02T11:14:40.433" v="458" actId="14100"/>
          <ac:spMkLst>
            <pc:docMk/>
            <pc:sldMk cId="3079853933" sldId="287"/>
            <ac:spMk id="20" creationId="{751B4410-8300-AA40-8974-69AE676AD15F}"/>
          </ac:spMkLst>
        </pc:spChg>
        <pc:spChg chg="add mod">
          <ac:chgData name="郭 维泽" userId="ee29a3e457290b01" providerId="LiveId" clId="{AD460AA2-FFD0-7143-8201-3C8CC0FF4C30}" dt="2020-04-02T11:15:02.302" v="463" actId="14100"/>
          <ac:spMkLst>
            <pc:docMk/>
            <pc:sldMk cId="3079853933" sldId="287"/>
            <ac:spMk id="21" creationId="{3544B1E6-0400-B840-B97A-1CFA3AD10746}"/>
          </ac:spMkLst>
        </pc:spChg>
        <pc:spChg chg="add mod">
          <ac:chgData name="郭 维泽" userId="ee29a3e457290b01" providerId="LiveId" clId="{AD460AA2-FFD0-7143-8201-3C8CC0FF4C30}" dt="2020-04-02T11:15:25.621" v="470" actId="1038"/>
          <ac:spMkLst>
            <pc:docMk/>
            <pc:sldMk cId="3079853933" sldId="287"/>
            <ac:spMk id="22" creationId="{BFFD41BE-26EB-5A4A-8020-B16EB14DF710}"/>
          </ac:spMkLst>
        </pc:spChg>
        <pc:spChg chg="add mod">
          <ac:chgData name="郭 维泽" userId="ee29a3e457290b01" providerId="LiveId" clId="{AD460AA2-FFD0-7143-8201-3C8CC0FF4C30}" dt="2020-04-02T11:20:40.264" v="496" actId="1038"/>
          <ac:spMkLst>
            <pc:docMk/>
            <pc:sldMk cId="3079853933" sldId="287"/>
            <ac:spMk id="23" creationId="{7CA9CD03-2882-5C4E-B977-1B11E5584AD7}"/>
          </ac:spMkLst>
        </pc:spChg>
        <pc:picChg chg="del">
          <ac:chgData name="郭 维泽" userId="ee29a3e457290b01" providerId="LiveId" clId="{AD460AA2-FFD0-7143-8201-3C8CC0FF4C30}" dt="2020-04-02T09:15:23.409" v="0" actId="478"/>
          <ac:picMkLst>
            <pc:docMk/>
            <pc:sldMk cId="3079853933" sldId="287"/>
            <ac:picMk id="2" creationId="{7E255453-2C43-5E4D-B96E-47B4759E09FB}"/>
          </ac:picMkLst>
        </pc:picChg>
        <pc:picChg chg="add mod modCrop">
          <ac:chgData name="郭 维泽" userId="ee29a3e457290b01" providerId="LiveId" clId="{AD460AA2-FFD0-7143-8201-3C8CC0FF4C30}" dt="2020-04-02T11:15:04.910" v="465" actId="1076"/>
          <ac:picMkLst>
            <pc:docMk/>
            <pc:sldMk cId="3079853933" sldId="287"/>
            <ac:picMk id="3" creationId="{1530C650-8B1A-4B46-AC74-7977FB986C34}"/>
          </ac:picMkLst>
        </pc:picChg>
      </pc:sldChg>
    </pc:docChg>
  </pc:docChgLst>
  <pc:docChgLst>
    <pc:chgData name="王 云杰" userId="eafb5cd0d19eb9d7" providerId="Windows Live" clId="Web-{D9DC8A65-FDD6-43B4-A704-577ECC01F53E}"/>
    <pc:docChg chg="addSld delSld modSld">
      <pc:chgData name="王 云杰" userId="eafb5cd0d19eb9d7" providerId="Windows Live" clId="Web-{D9DC8A65-FDD6-43B4-A704-577ECC01F53E}" dt="2020-04-02T09:49:04.951" v="29" actId="20577"/>
      <pc:docMkLst>
        <pc:docMk/>
      </pc:docMkLst>
      <pc:sldChg chg="addSp delSp modSp new">
        <pc:chgData name="王 云杰" userId="eafb5cd0d19eb9d7" providerId="Windows Live" clId="Web-{D9DC8A65-FDD6-43B4-A704-577ECC01F53E}" dt="2020-04-02T09:48:48.045" v="17" actId="1076"/>
        <pc:sldMkLst>
          <pc:docMk/>
          <pc:sldMk cId="3210265538" sldId="292"/>
        </pc:sldMkLst>
        <pc:spChg chg="mod">
          <ac:chgData name="王 云杰" userId="eafb5cd0d19eb9d7" providerId="Windows Live" clId="Web-{D9DC8A65-FDD6-43B4-A704-577ECC01F53E}" dt="2020-04-02T09:47:37.372" v="15" actId="20577"/>
          <ac:spMkLst>
            <pc:docMk/>
            <pc:sldMk cId="3210265538" sldId="292"/>
            <ac:spMk id="2" creationId="{32F77AB3-CF54-4EDD-AEC7-39DA267D4562}"/>
          </ac:spMkLst>
        </pc:spChg>
        <pc:spChg chg="del">
          <ac:chgData name="王 云杰" userId="eafb5cd0d19eb9d7" providerId="Windows Live" clId="Web-{D9DC8A65-FDD6-43B4-A704-577ECC01F53E}" dt="2020-04-02T09:48:27.857" v="16"/>
          <ac:spMkLst>
            <pc:docMk/>
            <pc:sldMk cId="3210265538" sldId="292"/>
            <ac:spMk id="3" creationId="{CFEE73DA-90D9-4301-B6F5-9FFC8F41D22D}"/>
          </ac:spMkLst>
        </pc:spChg>
        <pc:picChg chg="add mod ord">
          <ac:chgData name="王 云杰" userId="eafb5cd0d19eb9d7" providerId="Windows Live" clId="Web-{D9DC8A65-FDD6-43B4-A704-577ECC01F53E}" dt="2020-04-02T09:48:48.045" v="17" actId="1076"/>
          <ac:picMkLst>
            <pc:docMk/>
            <pc:sldMk cId="3210265538" sldId="292"/>
            <ac:picMk id="4" creationId="{89B76012-610E-4137-9CAC-0F923CDC12D2}"/>
          </ac:picMkLst>
        </pc:picChg>
      </pc:sldChg>
      <pc:sldChg chg="add del replId">
        <pc:chgData name="王 云杰" userId="eafb5cd0d19eb9d7" providerId="Windows Live" clId="Web-{D9DC8A65-FDD6-43B4-A704-577ECC01F53E}" dt="2020-04-02T09:47:09.966" v="2"/>
        <pc:sldMkLst>
          <pc:docMk/>
          <pc:sldMk cId="1469981530" sldId="293"/>
        </pc:sldMkLst>
      </pc:sldChg>
      <pc:sldChg chg="modSp add replId">
        <pc:chgData name="王 云杰" userId="eafb5cd0d19eb9d7" providerId="Windows Live" clId="Web-{D9DC8A65-FDD6-43B4-A704-577ECC01F53E}" dt="2020-04-02T09:47:32.122" v="12" actId="20577"/>
        <pc:sldMkLst>
          <pc:docMk/>
          <pc:sldMk cId="2155732044" sldId="293"/>
        </pc:sldMkLst>
        <pc:spChg chg="mod">
          <ac:chgData name="王 云杰" userId="eafb5cd0d19eb9d7" providerId="Windows Live" clId="Web-{D9DC8A65-FDD6-43B4-A704-577ECC01F53E}" dt="2020-04-02T09:47:32.122" v="12" actId="20577"/>
          <ac:spMkLst>
            <pc:docMk/>
            <pc:sldMk cId="2155732044" sldId="293"/>
            <ac:spMk id="6" creationId="{ADF0B809-813A-CF4C-B4C6-AE3D55179120}"/>
          </ac:spMkLst>
        </pc:spChg>
      </pc:sldChg>
      <pc:sldChg chg="modSp new">
        <pc:chgData name="王 云杰" userId="eafb5cd0d19eb9d7" providerId="Windows Live" clId="Web-{D9DC8A65-FDD6-43B4-A704-577ECC01F53E}" dt="2020-04-02T09:49:04.951" v="29" actId="20577"/>
        <pc:sldMkLst>
          <pc:docMk/>
          <pc:sldMk cId="448185203" sldId="294"/>
        </pc:sldMkLst>
        <pc:spChg chg="mod">
          <ac:chgData name="王 云杰" userId="eafb5cd0d19eb9d7" providerId="Windows Live" clId="Web-{D9DC8A65-FDD6-43B4-A704-577ECC01F53E}" dt="2020-04-02T09:48:48.217" v="21" actId="20577"/>
          <ac:spMkLst>
            <pc:docMk/>
            <pc:sldMk cId="448185203" sldId="294"/>
            <ac:spMk id="2" creationId="{F7A452FD-0CA5-4B63-A5A0-963F8A33C25A}"/>
          </ac:spMkLst>
        </pc:spChg>
        <pc:spChg chg="mod">
          <ac:chgData name="王 云杰" userId="eafb5cd0d19eb9d7" providerId="Windows Live" clId="Web-{D9DC8A65-FDD6-43B4-A704-577ECC01F53E}" dt="2020-04-02T09:49:04.951" v="29" actId="20577"/>
          <ac:spMkLst>
            <pc:docMk/>
            <pc:sldMk cId="448185203" sldId="294"/>
            <ac:spMk id="3" creationId="{88C72E74-8AF4-4576-983F-015B193730E3}"/>
          </ac:spMkLst>
        </pc:spChg>
      </pc:sldChg>
      <pc:sldChg chg="new del">
        <pc:chgData name="王 云杰" userId="eafb5cd0d19eb9d7" providerId="Windows Live" clId="Web-{D9DC8A65-FDD6-43B4-A704-577ECC01F53E}" dt="2020-04-02T09:48:48.139" v="19"/>
        <pc:sldMkLst>
          <pc:docMk/>
          <pc:sldMk cId="3847960959" sldId="294"/>
        </pc:sldMkLst>
      </pc:sldChg>
    </pc:docChg>
  </pc:docChgLst>
  <pc:docChgLst>
    <pc:chgData name="SAKATA G1NTOKI" userId="e91d3a72cd951ccc" providerId="LiveId" clId="{E16E2C9D-88C6-4DD4-A301-86E419F2D351}"/>
    <pc:docChg chg="undo custSel addSld delSld modSld">
      <pc:chgData name="SAKATA G1NTOKI" userId="e91d3a72cd951ccc" providerId="LiveId" clId="{E16E2C9D-88C6-4DD4-A301-86E419F2D351}" dt="2020-04-02T10:20:53.291" v="285" actId="1076"/>
      <pc:docMkLst>
        <pc:docMk/>
      </pc:docMkLst>
      <pc:sldChg chg="modSp add mod">
        <pc:chgData name="SAKATA G1NTOKI" userId="e91d3a72cd951ccc" providerId="LiveId" clId="{E16E2C9D-88C6-4DD4-A301-86E419F2D351}" dt="2020-04-02T10:13:35.933" v="67"/>
        <pc:sldMkLst>
          <pc:docMk/>
          <pc:sldMk cId="1806874052" sldId="295"/>
        </pc:sldMkLst>
        <pc:spChg chg="mod">
          <ac:chgData name="SAKATA G1NTOKI" userId="e91d3a72cd951ccc" providerId="LiveId" clId="{E16E2C9D-88C6-4DD4-A301-86E419F2D351}" dt="2020-04-02T10:13:35.933" v="67"/>
          <ac:spMkLst>
            <pc:docMk/>
            <pc:sldMk cId="1806874052" sldId="295"/>
            <ac:spMk id="2" creationId="{5580C887-6288-D941-AE99-79484E8E2059}"/>
          </ac:spMkLst>
        </pc:spChg>
        <pc:spChg chg="mod">
          <ac:chgData name="SAKATA G1NTOKI" userId="e91d3a72cd951ccc" providerId="LiveId" clId="{E16E2C9D-88C6-4DD4-A301-86E419F2D351}" dt="2020-04-02T10:11:38.179" v="15" actId="14100"/>
          <ac:spMkLst>
            <pc:docMk/>
            <pc:sldMk cId="1806874052" sldId="295"/>
            <ac:spMk id="18" creationId="{F17E5FE0-ADC7-436F-B215-DF6D4E400930}"/>
          </ac:spMkLst>
        </pc:spChg>
      </pc:sldChg>
      <pc:sldChg chg="addSp delSp modSp add mod">
        <pc:chgData name="SAKATA G1NTOKI" userId="e91d3a72cd951ccc" providerId="LiveId" clId="{E16E2C9D-88C6-4DD4-A301-86E419F2D351}" dt="2020-04-02T10:17:16.928" v="215" actId="12788"/>
        <pc:sldMkLst>
          <pc:docMk/>
          <pc:sldMk cId="3332846425" sldId="296"/>
        </pc:sldMkLst>
        <pc:spChg chg="del">
          <ac:chgData name="SAKATA G1NTOKI" userId="e91d3a72cd951ccc" providerId="LiveId" clId="{E16E2C9D-88C6-4DD4-A301-86E419F2D351}" dt="2020-04-02T10:13:46.601" v="69" actId="478"/>
          <ac:spMkLst>
            <pc:docMk/>
            <pc:sldMk cId="3332846425" sldId="296"/>
            <ac:spMk id="2" creationId="{5580C887-6288-D941-AE99-79484E8E2059}"/>
          </ac:spMkLst>
        </pc:spChg>
        <pc:spChg chg="add mod">
          <ac:chgData name="SAKATA G1NTOKI" userId="e91d3a72cd951ccc" providerId="LiveId" clId="{E16E2C9D-88C6-4DD4-A301-86E419F2D351}" dt="2020-04-02T10:16:46.425" v="206" actId="20577"/>
          <ac:spMkLst>
            <pc:docMk/>
            <pc:sldMk cId="3332846425" sldId="296"/>
            <ac:spMk id="19" creationId="{1F3010F5-1C29-45B0-AB39-8C59DEF5D434}"/>
          </ac:spMkLst>
        </pc:spChg>
        <pc:graphicFrameChg chg="add mod modGraphic">
          <ac:chgData name="SAKATA G1NTOKI" userId="e91d3a72cd951ccc" providerId="LiveId" clId="{E16E2C9D-88C6-4DD4-A301-86E419F2D351}" dt="2020-04-02T10:17:16.928" v="215" actId="12788"/>
          <ac:graphicFrameMkLst>
            <pc:docMk/>
            <pc:sldMk cId="3332846425" sldId="296"/>
            <ac:graphicFrameMk id="3" creationId="{2854F53B-AEF4-468E-AD63-B02127A66171}"/>
          </ac:graphicFrameMkLst>
        </pc:graphicFrameChg>
      </pc:sldChg>
      <pc:sldChg chg="add del">
        <pc:chgData name="SAKATA G1NTOKI" userId="e91d3a72cd951ccc" providerId="LiveId" clId="{E16E2C9D-88C6-4DD4-A301-86E419F2D351}" dt="2020-04-02T10:17:28.302" v="217" actId="47"/>
        <pc:sldMkLst>
          <pc:docMk/>
          <pc:sldMk cId="483666326" sldId="297"/>
        </pc:sldMkLst>
      </pc:sldChg>
      <pc:sldChg chg="add del">
        <pc:chgData name="SAKATA G1NTOKI" userId="e91d3a72cd951ccc" providerId="LiveId" clId="{E16E2C9D-88C6-4DD4-A301-86E419F2D351}" dt="2020-04-02T10:13:58.700" v="73"/>
        <pc:sldMkLst>
          <pc:docMk/>
          <pc:sldMk cId="2449108599" sldId="297"/>
        </pc:sldMkLst>
      </pc:sldChg>
      <pc:sldChg chg="add del">
        <pc:chgData name="SAKATA G1NTOKI" userId="e91d3a72cd951ccc" providerId="LiveId" clId="{E16E2C9D-88C6-4DD4-A301-86E419F2D351}" dt="2020-04-02T10:13:55.788" v="71"/>
        <pc:sldMkLst>
          <pc:docMk/>
          <pc:sldMk cId="3882385357" sldId="297"/>
        </pc:sldMkLst>
      </pc:sldChg>
      <pc:sldChg chg="addSp delSp modSp add mod">
        <pc:chgData name="SAKATA G1NTOKI" userId="e91d3a72cd951ccc" providerId="LiveId" clId="{E16E2C9D-88C6-4DD4-A301-86E419F2D351}" dt="2020-04-02T10:20:53.291" v="285" actId="1076"/>
        <pc:sldMkLst>
          <pc:docMk/>
          <pc:sldMk cId="3997697161" sldId="297"/>
        </pc:sldMkLst>
        <pc:spChg chg="add mod">
          <ac:chgData name="SAKATA G1NTOKI" userId="e91d3a72cd951ccc" providerId="LiveId" clId="{E16E2C9D-88C6-4DD4-A301-86E419F2D351}" dt="2020-04-02T10:20:53.291" v="285" actId="1076"/>
          <ac:spMkLst>
            <pc:docMk/>
            <pc:sldMk cId="3997697161" sldId="297"/>
            <ac:spMk id="4" creationId="{461343A6-FD1F-492A-B901-CEE7003C7359}"/>
          </ac:spMkLst>
        </pc:spChg>
        <pc:spChg chg="mod">
          <ac:chgData name="SAKATA G1NTOKI" userId="e91d3a72cd951ccc" providerId="LiveId" clId="{E16E2C9D-88C6-4DD4-A301-86E419F2D351}" dt="2020-04-02T10:19:56.993" v="278" actId="20577"/>
          <ac:spMkLst>
            <pc:docMk/>
            <pc:sldMk cId="3997697161" sldId="297"/>
            <ac:spMk id="19" creationId="{1F3010F5-1C29-45B0-AB39-8C59DEF5D434}"/>
          </ac:spMkLst>
        </pc:spChg>
        <pc:graphicFrameChg chg="add mod modGraphic">
          <ac:chgData name="SAKATA G1NTOKI" userId="e91d3a72cd951ccc" providerId="LiveId" clId="{E16E2C9D-88C6-4DD4-A301-86E419F2D351}" dt="2020-04-02T10:20:49.826" v="284" actId="1076"/>
          <ac:graphicFrameMkLst>
            <pc:docMk/>
            <pc:sldMk cId="3997697161" sldId="297"/>
            <ac:graphicFrameMk id="2" creationId="{E28017AA-225B-4CC8-8160-3AEA57AD4555}"/>
          </ac:graphicFrameMkLst>
        </pc:graphicFrameChg>
        <pc:graphicFrameChg chg="del">
          <ac:chgData name="SAKATA G1NTOKI" userId="e91d3a72cd951ccc" providerId="LiveId" clId="{E16E2C9D-88C6-4DD4-A301-86E419F2D351}" dt="2020-04-02T10:17:46.640" v="237" actId="478"/>
          <ac:graphicFrameMkLst>
            <pc:docMk/>
            <pc:sldMk cId="3997697161" sldId="297"/>
            <ac:graphicFrameMk id="3" creationId="{2854F53B-AEF4-468E-AD63-B02127A66171}"/>
          </ac:graphicFrameMkLst>
        </pc:graphicFrameChg>
      </pc:sldChg>
    </pc:docChg>
  </pc:docChgLst>
  <pc:docChgLst>
    <pc:chgData userId="7184504f2534388b" providerId="LiveId" clId="{BECDC4FE-FF2D-483B-B088-262CA7E9D3DE}"/>
    <pc:docChg chg="undo custSel addSld delSld modSld">
      <pc:chgData name="" userId="7184504f2534388b" providerId="LiveId" clId="{BECDC4FE-FF2D-483B-B088-262CA7E9D3DE}" dt="2020-04-02T16:54:05.998" v="839" actId="14100"/>
      <pc:docMkLst>
        <pc:docMk/>
      </pc:docMkLst>
      <pc:sldChg chg="modSp add">
        <pc:chgData name="" userId="7184504f2534388b" providerId="LiveId" clId="{BECDC4FE-FF2D-483B-B088-262CA7E9D3DE}" dt="2020-04-02T09:05:01.298" v="27" actId="1076"/>
        <pc:sldMkLst>
          <pc:docMk/>
          <pc:sldMk cId="1902383469" sldId="288"/>
        </pc:sldMkLst>
        <pc:spChg chg="mod">
          <ac:chgData name="" userId="7184504f2534388b" providerId="LiveId" clId="{BECDC4FE-FF2D-483B-B088-262CA7E9D3DE}" dt="2020-04-02T09:05:01.298" v="27" actId="1076"/>
          <ac:spMkLst>
            <pc:docMk/>
            <pc:sldMk cId="1902383469" sldId="288"/>
            <ac:spMk id="6" creationId="{ADF0B809-813A-CF4C-B4C6-AE3D55179120}"/>
          </ac:spMkLst>
        </pc:spChg>
      </pc:sldChg>
      <pc:sldChg chg="addSp delSp modSp add">
        <pc:chgData name="" userId="7184504f2534388b" providerId="LiveId" clId="{BECDC4FE-FF2D-483B-B088-262CA7E9D3DE}" dt="2020-04-02T16:51:51.298" v="833"/>
        <pc:sldMkLst>
          <pc:docMk/>
          <pc:sldMk cId="147171424" sldId="289"/>
        </pc:sldMkLst>
        <pc:spChg chg="mod">
          <ac:chgData name="" userId="7184504f2534388b" providerId="LiveId" clId="{BECDC4FE-FF2D-483B-B088-262CA7E9D3DE}" dt="2020-04-02T16:51:51.298" v="833"/>
          <ac:spMkLst>
            <pc:docMk/>
            <pc:sldMk cId="147171424" sldId="289"/>
            <ac:spMk id="2" creationId="{5580C887-6288-D941-AE99-79484E8E2059}"/>
          </ac:spMkLst>
        </pc:spChg>
        <pc:spChg chg="add mod">
          <ac:chgData name="" userId="7184504f2534388b" providerId="LiveId" clId="{BECDC4FE-FF2D-483B-B088-262CA7E9D3DE}" dt="2020-04-02T09:13:35.021" v="341" actId="14100"/>
          <ac:spMkLst>
            <pc:docMk/>
            <pc:sldMk cId="147171424" sldId="289"/>
            <ac:spMk id="18" creationId="{F17E5FE0-ADC7-436F-B215-DF6D4E400930}"/>
          </ac:spMkLst>
        </pc:spChg>
        <pc:picChg chg="add del">
          <ac:chgData name="" userId="7184504f2534388b" providerId="LiveId" clId="{BECDC4FE-FF2D-483B-B088-262CA7E9D3DE}" dt="2020-04-02T16:49:00.165" v="743"/>
          <ac:picMkLst>
            <pc:docMk/>
            <pc:sldMk cId="147171424" sldId="289"/>
            <ac:picMk id="3" creationId="{8AA6C477-B9A8-4AFF-B670-4772560DEC86}"/>
          </ac:picMkLst>
        </pc:picChg>
      </pc:sldChg>
      <pc:sldChg chg="add del">
        <pc:chgData name="" userId="7184504f2534388b" providerId="LiveId" clId="{BECDC4FE-FF2D-483B-B088-262CA7E9D3DE}" dt="2020-04-02T09:14:02.781" v="342" actId="2696"/>
        <pc:sldMkLst>
          <pc:docMk/>
          <pc:sldMk cId="398142695" sldId="290"/>
        </pc:sldMkLst>
      </pc:sldChg>
      <pc:sldChg chg="addSp delSp modSp add">
        <pc:chgData name="" userId="7184504f2534388b" providerId="LiveId" clId="{BECDC4FE-FF2D-483B-B088-262CA7E9D3DE}" dt="2020-04-02T16:54:05.998" v="839" actId="14100"/>
        <pc:sldMkLst>
          <pc:docMk/>
          <pc:sldMk cId="3055311034" sldId="290"/>
        </pc:sldMkLst>
        <pc:spChg chg="del">
          <ac:chgData name="" userId="7184504f2534388b" providerId="LiveId" clId="{BECDC4FE-FF2D-483B-B088-262CA7E9D3DE}" dt="2020-04-02T09:14:09.205" v="344" actId="478"/>
          <ac:spMkLst>
            <pc:docMk/>
            <pc:sldMk cId="3055311034" sldId="290"/>
            <ac:spMk id="2" creationId="{5580C887-6288-D941-AE99-79484E8E2059}"/>
          </ac:spMkLst>
        </pc:spChg>
        <pc:spChg chg="add mod">
          <ac:chgData name="" userId="7184504f2534388b" providerId="LiveId" clId="{BECDC4FE-FF2D-483B-B088-262CA7E9D3DE}" dt="2020-04-02T16:50:55.731" v="822" actId="1076"/>
          <ac:spMkLst>
            <pc:docMk/>
            <pc:sldMk cId="3055311034" sldId="290"/>
            <ac:spMk id="19" creationId="{BC7E57E8-C3BF-44CF-8E1E-93958FE577B6}"/>
          </ac:spMkLst>
        </pc:spChg>
        <pc:spChg chg="add mod">
          <ac:chgData name="" userId="7184504f2534388b" providerId="LiveId" clId="{BECDC4FE-FF2D-483B-B088-262CA7E9D3DE}" dt="2020-04-02T09:18:03.825" v="432"/>
          <ac:spMkLst>
            <pc:docMk/>
            <pc:sldMk cId="3055311034" sldId="290"/>
            <ac:spMk id="20" creationId="{E18F0006-490B-4DAA-9EF0-D7A0549C8B17}"/>
          </ac:spMkLst>
        </pc:spChg>
        <pc:picChg chg="add del mod">
          <ac:chgData name="" userId="7184504f2534388b" providerId="LiveId" clId="{BECDC4FE-FF2D-483B-B088-262CA7E9D3DE}" dt="2020-04-02T16:50:42.239" v="817" actId="478"/>
          <ac:picMkLst>
            <pc:docMk/>
            <pc:sldMk cId="3055311034" sldId="290"/>
            <ac:picMk id="2" creationId="{BF63585E-2B28-479D-8411-092ED93CC281}"/>
          </ac:picMkLst>
        </pc:picChg>
        <pc:picChg chg="add del mod">
          <ac:chgData name="" userId="7184504f2534388b" providerId="LiveId" clId="{BECDC4FE-FF2D-483B-B088-262CA7E9D3DE}" dt="2020-04-02T16:50:42.784" v="818" actId="478"/>
          <ac:picMkLst>
            <pc:docMk/>
            <pc:sldMk cId="3055311034" sldId="290"/>
            <ac:picMk id="3" creationId="{03D89F79-9F0A-48CF-AEDB-49A308ABE271}"/>
          </ac:picMkLst>
        </pc:picChg>
        <pc:picChg chg="add del mod">
          <ac:chgData name="" userId="7184504f2534388b" providerId="LiveId" clId="{BECDC4FE-FF2D-483B-B088-262CA7E9D3DE}" dt="2020-04-02T09:14:25.680" v="347" actId="478"/>
          <ac:picMkLst>
            <pc:docMk/>
            <pc:sldMk cId="3055311034" sldId="290"/>
            <ac:picMk id="3" creationId="{EC6515B9-D0C9-418B-BF1F-D52B924476CE}"/>
          </ac:picMkLst>
        </pc:picChg>
        <pc:picChg chg="add del mod">
          <ac:chgData name="" userId="7184504f2534388b" providerId="LiveId" clId="{BECDC4FE-FF2D-483B-B088-262CA7E9D3DE}" dt="2020-04-02T16:47:57.615" v="730" actId="478"/>
          <ac:picMkLst>
            <pc:docMk/>
            <pc:sldMk cId="3055311034" sldId="290"/>
            <ac:picMk id="4" creationId="{AE6D57D8-AFAB-4512-93FE-50A093C4CB58}"/>
          </ac:picMkLst>
        </pc:picChg>
        <pc:picChg chg="add del mod">
          <ac:chgData name="" userId="7184504f2534388b" providerId="LiveId" clId="{BECDC4FE-FF2D-483B-B088-262CA7E9D3DE}" dt="2020-04-02T16:48:09.338" v="735" actId="478"/>
          <ac:picMkLst>
            <pc:docMk/>
            <pc:sldMk cId="3055311034" sldId="290"/>
            <ac:picMk id="5" creationId="{EC59377A-85A5-4E01-B224-174E10667B90}"/>
          </ac:picMkLst>
        </pc:picChg>
        <pc:picChg chg="add mod">
          <ac:chgData name="" userId="7184504f2534388b" providerId="LiveId" clId="{BECDC4FE-FF2D-483B-B088-262CA7E9D3DE}" dt="2020-04-02T16:54:05.998" v="839" actId="14100"/>
          <ac:picMkLst>
            <pc:docMk/>
            <pc:sldMk cId="3055311034" sldId="290"/>
            <ac:picMk id="6" creationId="{B02E83FE-949F-4E1E-88D0-C99B15F721F2}"/>
          </ac:picMkLst>
        </pc:picChg>
      </pc:sldChg>
      <pc:sldChg chg="modSp add">
        <pc:chgData name="" userId="7184504f2534388b" providerId="LiveId" clId="{BECDC4FE-FF2D-483B-B088-262CA7E9D3DE}" dt="2020-04-02T09:20:21.085" v="549"/>
        <pc:sldMkLst>
          <pc:docMk/>
          <pc:sldMk cId="3735898120" sldId="291"/>
        </pc:sldMkLst>
        <pc:spChg chg="mod">
          <ac:chgData name="" userId="7184504f2534388b" providerId="LiveId" clId="{BECDC4FE-FF2D-483B-B088-262CA7E9D3DE}" dt="2020-04-02T09:20:21.085" v="549"/>
          <ac:spMkLst>
            <pc:docMk/>
            <pc:sldMk cId="3735898120" sldId="291"/>
            <ac:spMk id="2" creationId="{5580C887-6288-D941-AE99-79484E8E2059}"/>
          </ac:spMkLst>
        </pc:spChg>
      </pc:sldChg>
    </pc:docChg>
  </pc:docChgLst>
</pc:chgInfo>
</file>

<file path=ppt/media/image1.png>
</file>

<file path=ppt/media/image2.tiff>
</file>

<file path=ppt/media/image3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F13B20-8BB8-B74B-ADB5-DA5707988F1E}" type="datetimeFigureOut">
              <a:t>2020/4/3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674F-E567-AA4B-8C16-788D7CE21C4F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4228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 Black"/>
          <a:ea typeface="微软雅黑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charset="0"/>
        <a:buChar char="•"/>
        <a:defRPr sz="2800" kern="1200">
          <a:solidFill>
            <a:schemeClr val="tx1"/>
          </a:solidFill>
          <a:latin typeface="Arial"/>
          <a:ea typeface="微软雅黑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400" kern="1200">
          <a:solidFill>
            <a:schemeClr val="tx1"/>
          </a:solidFill>
          <a:latin typeface="Arial"/>
          <a:ea typeface="微软雅黑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2000" kern="1200">
          <a:solidFill>
            <a:schemeClr val="tx1"/>
          </a:solidFill>
          <a:latin typeface="Arial"/>
          <a:ea typeface="微软雅黑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Arial"/>
          <a:ea typeface="微软雅黑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Arial"/>
          <a:ea typeface="微软雅黑"/>
        </a:defRPr>
      </a:lvl1pPr>
      <a:lvl2pPr marL="457200" lvl="1" algn="l" defTabSz="914400">
        <a:defRPr sz="1800" kern="1200">
          <a:solidFill>
            <a:schemeClr val="tx1"/>
          </a:solidFill>
          <a:latin typeface="Arial"/>
          <a:ea typeface="微软雅黑"/>
        </a:defRPr>
      </a:lvl2pPr>
      <a:lvl3pPr marL="914400" lvl="2" algn="l" defTabSz="914400">
        <a:defRPr sz="1800" kern="1200">
          <a:solidFill>
            <a:schemeClr val="tx1"/>
          </a:solidFill>
          <a:latin typeface="Arial"/>
          <a:ea typeface="微软雅黑"/>
        </a:defRPr>
      </a:lvl3pPr>
      <a:lvl4pPr marL="1371600" lvl="3" algn="l" defTabSz="914400">
        <a:defRPr sz="1800" kern="1200">
          <a:solidFill>
            <a:schemeClr val="tx1"/>
          </a:solidFill>
          <a:latin typeface="Arial"/>
          <a:ea typeface="微软雅黑"/>
        </a:defRPr>
      </a:lvl4pPr>
      <a:lvl5pPr marL="1828800" lvl="4" algn="l" defTabSz="914400">
        <a:defRPr sz="1800" kern="1200">
          <a:solidFill>
            <a:schemeClr val="tx1"/>
          </a:solidFill>
          <a:latin typeface="Arial"/>
          <a:ea typeface="微软雅黑"/>
        </a:defRPr>
      </a:lvl5pPr>
      <a:lvl6pPr marL="2286000" lvl="5" algn="l" defTabSz="914400">
        <a:defRPr sz="1800" kern="1200">
          <a:solidFill>
            <a:schemeClr val="tx1"/>
          </a:solidFill>
          <a:latin typeface="Arial"/>
          <a:ea typeface="微软雅黑"/>
        </a:defRPr>
      </a:lvl6pPr>
      <a:lvl7pPr marL="2743200" lvl="6" algn="l" defTabSz="914400">
        <a:defRPr sz="1800" kern="1200">
          <a:solidFill>
            <a:schemeClr val="tx1"/>
          </a:solidFill>
          <a:latin typeface="Arial"/>
          <a:ea typeface="微软雅黑"/>
        </a:defRPr>
      </a:lvl7pPr>
      <a:lvl8pPr marL="3200400" lvl="7" algn="l" defTabSz="914400">
        <a:defRPr sz="1800" kern="1200">
          <a:solidFill>
            <a:schemeClr val="tx1"/>
          </a:solidFill>
          <a:latin typeface="Arial"/>
          <a:ea typeface="微软雅黑"/>
        </a:defRPr>
      </a:lvl8pPr>
      <a:lvl9pPr marL="3657600" lvl="8" algn="l" defTabSz="914400">
        <a:defRPr sz="1800" kern="1200">
          <a:solidFill>
            <a:schemeClr val="tx1"/>
          </a:solidFill>
          <a:latin typeface="Arial"/>
          <a:ea typeface="微软雅黑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直接连接符 35"/>
          <p:cNvCxnSpPr/>
          <p:nvPr/>
        </p:nvCxnSpPr>
        <p:spPr>
          <a:xfrm flipH="1">
            <a:off x="8568518" y="48823"/>
            <a:ext cx="1432318" cy="1488982"/>
          </a:xfrm>
          <a:prstGeom prst="line">
            <a:avLst/>
          </a:prstGeom>
          <a:ln w="9525">
            <a:solidFill>
              <a:srgbClr val="E94236"/>
            </a:solidFill>
            <a:prstDash val="solid"/>
            <a:miter/>
          </a:ln>
        </p:spPr>
      </p:cxnSp>
      <p:cxnSp>
        <p:nvCxnSpPr>
          <p:cNvPr id="41" name="直接连接符 40"/>
          <p:cNvCxnSpPr/>
          <p:nvPr/>
        </p:nvCxnSpPr>
        <p:spPr>
          <a:xfrm flipH="1">
            <a:off x="8267272" y="1222738"/>
            <a:ext cx="402115" cy="432997"/>
          </a:xfrm>
          <a:prstGeom prst="line">
            <a:avLst/>
          </a:prstGeom>
          <a:ln w="9525">
            <a:solidFill>
              <a:srgbClr val="4384F1"/>
            </a:solidFill>
            <a:prstDash val="solid"/>
            <a:miter/>
          </a:ln>
        </p:spPr>
      </p:cxnSp>
      <p:cxnSp>
        <p:nvCxnSpPr>
          <p:cNvPr id="42" name="直接连接符 41"/>
          <p:cNvCxnSpPr/>
          <p:nvPr/>
        </p:nvCxnSpPr>
        <p:spPr>
          <a:xfrm flipH="1">
            <a:off x="1733016" y="5549453"/>
            <a:ext cx="992803" cy="1047163"/>
          </a:xfrm>
          <a:prstGeom prst="line">
            <a:avLst/>
          </a:prstGeom>
          <a:ln w="9525">
            <a:solidFill>
              <a:srgbClr val="33A952"/>
            </a:solidFill>
            <a:prstDash val="solid"/>
            <a:miter/>
          </a:ln>
        </p:spPr>
      </p:cxnSp>
      <p:cxnSp>
        <p:nvCxnSpPr>
          <p:cNvPr id="43" name="直接连接符 42"/>
          <p:cNvCxnSpPr/>
          <p:nvPr/>
        </p:nvCxnSpPr>
        <p:spPr>
          <a:xfrm flipH="1">
            <a:off x="2595393" y="5109442"/>
            <a:ext cx="816713" cy="853366"/>
          </a:xfrm>
          <a:prstGeom prst="line">
            <a:avLst/>
          </a:prstGeom>
          <a:ln w="9525">
            <a:solidFill>
              <a:srgbClr val="FBBD06"/>
            </a:solidFill>
            <a:prstDash val="solid"/>
            <a:miter/>
          </a:ln>
        </p:spPr>
      </p:cxnSp>
      <p:sp>
        <p:nvSpPr>
          <p:cNvPr id="47" name="椭圆 46"/>
          <p:cNvSpPr/>
          <p:nvPr/>
        </p:nvSpPr>
        <p:spPr>
          <a:xfrm rot="13620000" flipH="1" flipV="1">
            <a:off x="3655059" y="5368122"/>
            <a:ext cx="158611" cy="392578"/>
          </a:xfrm>
          <a:prstGeom prst="ellipse">
            <a:avLst/>
          </a:prstGeom>
          <a:solidFill>
            <a:srgbClr val="4384F1"/>
          </a:solidFill>
          <a:ln>
            <a:noFill/>
          </a:ln>
        </p:spPr>
        <p:txBody>
          <a:bodyPr vert="horz" wrap="square" lIns="91440" tIns="45720" rIns="91440" bIns="45720" numCol="1" spcCol="0" anchor="ctr" anchorCtr="0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48" name="椭圆 47"/>
          <p:cNvSpPr/>
          <p:nvPr/>
        </p:nvSpPr>
        <p:spPr>
          <a:xfrm rot="13620000" flipH="1" flipV="1">
            <a:off x="1083115" y="5677472"/>
            <a:ext cx="231354" cy="503486"/>
          </a:xfrm>
          <a:prstGeom prst="ellipse">
            <a:avLst/>
          </a:prstGeom>
          <a:solidFill>
            <a:srgbClr val="E94236"/>
          </a:solidFill>
          <a:ln>
            <a:noFill/>
          </a:ln>
        </p:spPr>
        <p:txBody>
          <a:bodyPr vert="horz" wrap="square" lIns="91440" tIns="45720" rIns="91440" bIns="45720" numCol="1" spcCol="0" anchor="ctr" anchorCtr="0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49" name="椭圆 48"/>
          <p:cNvSpPr/>
          <p:nvPr/>
        </p:nvSpPr>
        <p:spPr>
          <a:xfrm rot="13620000" flipH="1" flipV="1">
            <a:off x="10234250" y="715994"/>
            <a:ext cx="100646" cy="286001"/>
          </a:xfrm>
          <a:prstGeom prst="ellipse">
            <a:avLst/>
          </a:prstGeom>
          <a:solidFill>
            <a:srgbClr val="33A952"/>
          </a:solidFill>
          <a:ln>
            <a:noFill/>
          </a:ln>
        </p:spPr>
        <p:txBody>
          <a:bodyPr vert="horz" wrap="square" lIns="91440" tIns="45720" rIns="91440" bIns="45720" numCol="1" spcCol="0" anchor="ctr" anchorCtr="0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51" name="椭圆 50"/>
          <p:cNvSpPr/>
          <p:nvPr/>
        </p:nvSpPr>
        <p:spPr>
          <a:xfrm rot="13620000" flipH="1" flipV="1">
            <a:off x="8197797" y="802967"/>
            <a:ext cx="100646" cy="286001"/>
          </a:xfrm>
          <a:prstGeom prst="ellipse">
            <a:avLst/>
          </a:prstGeom>
          <a:solidFill>
            <a:srgbClr val="FBBD06"/>
          </a:solidFill>
          <a:ln>
            <a:noFill/>
          </a:ln>
        </p:spPr>
        <p:txBody>
          <a:bodyPr vert="horz" wrap="square" lIns="91440" tIns="45720" rIns="91440" bIns="45720" numCol="1" spcCol="0" anchor="ctr" anchorCtr="0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83171" y="1341470"/>
            <a:ext cx="10825657" cy="2248200"/>
          </a:xfrm>
          <a:prstGeom prst="rect">
            <a:avLst/>
          </a:prstGeom>
          <a:noFill/>
        </p:spPr>
        <p:txBody>
          <a:bodyPr wrap="none"/>
          <a:lstStyle/>
          <a:p>
            <a:pPr algn="ctr"/>
            <a:r>
              <a:rPr lang="zh-CN" sz="4800" b="1">
                <a:latin typeface="微软雅黑"/>
                <a:ea typeface="微软雅黑"/>
              </a:rPr>
              <a:t>WeChatterBot</a:t>
            </a:r>
            <a:r>
              <a:rPr lang="en-US" altLang="zh-CN" sz="4800" b="1">
                <a:latin typeface="微软雅黑"/>
                <a:ea typeface="微软雅黑"/>
              </a:rPr>
              <a:t>——</a:t>
            </a:r>
          </a:p>
          <a:p>
            <a:pPr algn="ctr"/>
            <a:r>
              <a:rPr lang="zh-CN" altLang="en-US" sz="4800" b="1">
                <a:latin typeface="微软雅黑"/>
              </a:rPr>
              <a:t>基于</a:t>
            </a:r>
            <a:r>
              <a:rPr lang="en-US" altLang="zh-CN" sz="4800" b="1">
                <a:latin typeface="微软雅黑"/>
              </a:rPr>
              <a:t>Chatterbot</a:t>
            </a:r>
            <a:r>
              <a:rPr lang="zh-CN" altLang="en-US" sz="4800" b="1">
                <a:latin typeface="微软雅黑"/>
              </a:rPr>
              <a:t>架构的微信聊天机器人</a:t>
            </a:r>
            <a:endParaRPr lang="zh-CN" sz="4800" b="1">
              <a:latin typeface="微软雅黑"/>
              <a:ea typeface="微软雅黑"/>
            </a:endParaRPr>
          </a:p>
          <a:p>
            <a:pPr algn="ctr"/>
            <a:r>
              <a:rPr lang="zh-CN" sz="4800" b="1">
                <a:latin typeface="微软雅黑"/>
                <a:ea typeface="微软雅黑"/>
              </a:rPr>
              <a:t>E组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468104" y="3866995"/>
            <a:ext cx="5255790" cy="1517845"/>
          </a:xfrm>
          <a:prstGeom prst="rect">
            <a:avLst/>
          </a:prstGeom>
          <a:noFill/>
        </p:spPr>
        <p:txBody>
          <a:bodyPr wrap="square"/>
          <a:lstStyle/>
          <a:p>
            <a:pPr>
              <a:lnSpc>
                <a:spcPct val="150000"/>
              </a:lnSpc>
            </a:pPr>
            <a:r>
              <a:rPr lang="zh-CN" sz="2800">
                <a:latin typeface="微软雅黑"/>
                <a:ea typeface="微软雅黑"/>
              </a:rPr>
              <a:t>成员：郭维泽、李书缘、吕江枫</a:t>
            </a:r>
          </a:p>
          <a:p>
            <a:pPr>
              <a:lnSpc>
                <a:spcPct val="150000"/>
              </a:lnSpc>
            </a:pPr>
            <a:r>
              <a:rPr lang="en-US" sz="2800">
                <a:latin typeface="微软雅黑"/>
                <a:ea typeface="微软雅黑"/>
              </a:rPr>
              <a:t>	</a:t>
            </a:r>
            <a:r>
              <a:rPr lang="zh-CN" sz="2800">
                <a:latin typeface="微软雅黑"/>
                <a:ea typeface="微软雅黑"/>
              </a:rPr>
              <a:t> 王元玮、王云杰、张延钊</a:t>
            </a:r>
            <a:endParaRPr lang="lat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ADF0B809-813A-CF4C-B4C6-AE3D55179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0677" y="2698709"/>
            <a:ext cx="6290645" cy="120080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zh-CN" altLang="en-US" b="1"/>
              <a:t>实验</a:t>
            </a:r>
            <a:r>
              <a:rPr lang="en-US" altLang="zh-CN" b="1"/>
              <a:t>7</a:t>
            </a:r>
            <a:r>
              <a:rPr lang="zh-CN" altLang="en-US" b="1"/>
              <a:t>：配置管理</a:t>
            </a:r>
            <a:endParaRPr lang="zh-CN" sz="5400" b="1"/>
          </a:p>
        </p:txBody>
      </p:sp>
    </p:spTree>
    <p:extLst>
      <p:ext uri="{BB962C8B-B14F-4D97-AF65-F5344CB8AC3E}">
        <p14:creationId xmlns:p14="http://schemas.microsoft.com/office/powerpoint/2010/main" val="1902383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201527" y="6257222"/>
            <a:ext cx="2990473" cy="600778"/>
            <a:chOff x="9201527" y="6257222"/>
            <a:chExt cx="2990473" cy="600778"/>
          </a:xfrm>
        </p:grpSpPr>
        <p:grpSp>
          <p:nvGrpSpPr>
            <p:cNvPr id="8" name="组合 7"/>
            <p:cNvGrpSpPr/>
            <p:nvPr/>
          </p:nvGrpSpPr>
          <p:grpSpPr>
            <a:xfrm>
              <a:off x="9677260" y="6257222"/>
              <a:ext cx="2514740" cy="600778"/>
              <a:chOff x="9667929" y="3431331"/>
              <a:chExt cx="1058640" cy="216000"/>
            </a:xfrm>
          </p:grpSpPr>
          <p:sp>
            <p:nvSpPr>
              <p:cNvPr id="14" name="等腰三角形 139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5" name="等腰三角形 140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等腰三角形 141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等腰三角形 142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1527" y="6611008"/>
              <a:ext cx="1033856" cy="246991"/>
              <a:chOff x="9667929" y="3431331"/>
              <a:chExt cx="1058640" cy="216000"/>
            </a:xfrm>
          </p:grpSpPr>
          <p:sp>
            <p:nvSpPr>
              <p:cNvPr id="10" name="等腰三角形 135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等腰三角形 136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2" name="等腰三角形 137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等腰三角形 138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580C887-6288-D941-AE99-79484E8E2059}"/>
              </a:ext>
            </a:extLst>
          </p:cNvPr>
          <p:cNvSpPr txBox="1"/>
          <p:nvPr/>
        </p:nvSpPr>
        <p:spPr>
          <a:xfrm>
            <a:off x="1643625" y="1737848"/>
            <a:ext cx="8904750" cy="3904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b="1" dirty="0"/>
              <a:t>工作概述</a:t>
            </a:r>
            <a:endParaRPr kumimoji="1" lang="en-US" altLang="zh-CN" sz="24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本周完成了配置管理计划书</a:t>
            </a:r>
            <a:r>
              <a:rPr kumimoji="1" lang="en-US" altLang="zh-CN" sz="2400" dirty="0"/>
              <a:t>V1.1.0</a:t>
            </a:r>
            <a:r>
              <a:rPr kumimoji="1" lang="zh-CN" altLang="en-US" sz="2400" dirty="0"/>
              <a:t>，完善了配置管理要求</a:t>
            </a:r>
            <a:endParaRPr kumimoji="1" lang="en-US" altLang="zh-CN" sz="2400" dirty="0"/>
          </a:p>
          <a:p>
            <a:pPr>
              <a:lnSpc>
                <a:spcPct val="150000"/>
              </a:lnSpc>
            </a:pPr>
            <a:r>
              <a:rPr kumimoji="1" lang="zh-CN" altLang="en-US" sz="2400" b="1" dirty="0"/>
              <a:t>代码与文档分离</a:t>
            </a:r>
            <a:endParaRPr kumimoji="1" lang="en-US" altLang="zh-CN" sz="24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使用</a:t>
            </a:r>
            <a:r>
              <a:rPr kumimoji="1" lang="en-US" altLang="zh-CN" sz="2400" dirty="0" err="1"/>
              <a:t>Github</a:t>
            </a:r>
            <a:r>
              <a:rPr kumimoji="1" lang="zh-CN" altLang="en-US" sz="2400" dirty="0"/>
              <a:t>完成项目整体的配置管理和实验报告提交</a:t>
            </a:r>
            <a:endParaRPr kumimoji="1" lang="en-US" altLang="zh-CN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 dirty="0"/>
              <a:t>使用</a:t>
            </a:r>
            <a:r>
              <a:rPr kumimoji="1" lang="en-US" altLang="zh-CN" sz="2400" dirty="0"/>
              <a:t>OneDrive</a:t>
            </a:r>
            <a:r>
              <a:rPr kumimoji="1" lang="zh-CN" altLang="en-US" sz="2400" dirty="0"/>
              <a:t>完成实验文档和相关补充文件的合作编制</a:t>
            </a:r>
            <a:endParaRPr kumimoji="1" lang="en-US" altLang="zh-CN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zh-CN" sz="2400" dirty="0" err="1"/>
              <a:t>Github</a:t>
            </a:r>
            <a:r>
              <a:rPr kumimoji="1" lang="zh-CN" altLang="en-US" sz="2400" dirty="0"/>
              <a:t>上同时使用主项目</a:t>
            </a:r>
            <a:r>
              <a:rPr kumimoji="1" lang="en-US" altLang="zh-CN" sz="2400" dirty="0"/>
              <a:t>20-E</a:t>
            </a:r>
            <a:r>
              <a:rPr kumimoji="1" lang="zh-CN" altLang="en-US" sz="2400" dirty="0"/>
              <a:t>，和子项目</a:t>
            </a:r>
            <a:r>
              <a:rPr kumimoji="1" lang="en-US" altLang="zh-CN" sz="2400" dirty="0" err="1"/>
              <a:t>WeChatterBot</a:t>
            </a:r>
            <a:r>
              <a:rPr kumimoji="1" lang="zh-CN" altLang="en-US" sz="2400" dirty="0"/>
              <a:t>，使用</a:t>
            </a:r>
            <a:r>
              <a:rPr kumimoji="1" lang="en-US" altLang="zh-CN" sz="2400" dirty="0"/>
              <a:t>submodule</a:t>
            </a:r>
            <a:r>
              <a:rPr kumimoji="1" lang="zh-CN" altLang="en-US" sz="2400" dirty="0"/>
              <a:t>方法关联。</a:t>
            </a:r>
            <a:endParaRPr kumimoji="1" lang="en-US" altLang="zh-CN" sz="2400" dirty="0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F17E5FE0-ADC7-436F-B215-DF6D4E400930}"/>
              </a:ext>
            </a:extLst>
          </p:cNvPr>
          <p:cNvSpPr txBox="1">
            <a:spLocks/>
          </p:cNvSpPr>
          <p:nvPr/>
        </p:nvSpPr>
        <p:spPr>
          <a:xfrm>
            <a:off x="802281" y="710214"/>
            <a:ext cx="4408911" cy="71972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zh-CN" altLang="en-US" sz="4000" b="1"/>
              <a:t>实验</a:t>
            </a:r>
            <a:r>
              <a:rPr lang="en-US" altLang="zh-CN" sz="4000" b="1"/>
              <a:t>7</a:t>
            </a:r>
            <a:r>
              <a:rPr lang="zh-CN" altLang="en-US" sz="4000" b="1"/>
              <a:t>：配置管理</a:t>
            </a:r>
            <a:endParaRPr lang="zh-CN" sz="3600" b="1"/>
          </a:p>
        </p:txBody>
      </p:sp>
    </p:spTree>
    <p:extLst>
      <p:ext uri="{BB962C8B-B14F-4D97-AF65-F5344CB8AC3E}">
        <p14:creationId xmlns:p14="http://schemas.microsoft.com/office/powerpoint/2010/main" val="147171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201527" y="6257222"/>
            <a:ext cx="2990473" cy="600778"/>
            <a:chOff x="9201527" y="6257222"/>
            <a:chExt cx="2990473" cy="600778"/>
          </a:xfrm>
        </p:grpSpPr>
        <p:grpSp>
          <p:nvGrpSpPr>
            <p:cNvPr id="8" name="组合 7"/>
            <p:cNvGrpSpPr/>
            <p:nvPr/>
          </p:nvGrpSpPr>
          <p:grpSpPr>
            <a:xfrm>
              <a:off x="9677260" y="6257222"/>
              <a:ext cx="2514740" cy="600778"/>
              <a:chOff x="9667929" y="3431331"/>
              <a:chExt cx="1058640" cy="216000"/>
            </a:xfrm>
          </p:grpSpPr>
          <p:sp>
            <p:nvSpPr>
              <p:cNvPr id="14" name="等腰三角形 139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5" name="等腰三角形 140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等腰三角形 141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等腰三角形 142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1527" y="6611008"/>
              <a:ext cx="1033856" cy="246991"/>
              <a:chOff x="9667929" y="3431331"/>
              <a:chExt cx="1058640" cy="216000"/>
            </a:xfrm>
          </p:grpSpPr>
          <p:sp>
            <p:nvSpPr>
              <p:cNvPr id="10" name="等腰三角形 135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等腰三角形 136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2" name="等腰三角形 137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等腰三角形 138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18" name="标题 1">
            <a:extLst>
              <a:ext uri="{FF2B5EF4-FFF2-40B4-BE49-F238E27FC236}">
                <a16:creationId xmlns:a16="http://schemas.microsoft.com/office/drawing/2014/main" id="{F17E5FE0-ADC7-436F-B215-DF6D4E400930}"/>
              </a:ext>
            </a:extLst>
          </p:cNvPr>
          <p:cNvSpPr txBox="1">
            <a:spLocks/>
          </p:cNvSpPr>
          <p:nvPr/>
        </p:nvSpPr>
        <p:spPr>
          <a:xfrm>
            <a:off x="802281" y="710214"/>
            <a:ext cx="4408911" cy="71972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zh-CN" altLang="en-US" sz="4000" b="1"/>
              <a:t>实验</a:t>
            </a:r>
            <a:r>
              <a:rPr lang="en-US" altLang="zh-CN" sz="4000" b="1"/>
              <a:t>7</a:t>
            </a:r>
            <a:r>
              <a:rPr lang="zh-CN" altLang="en-US" sz="4000" b="1"/>
              <a:t>：配置管理</a:t>
            </a:r>
            <a:endParaRPr lang="zh-CN" sz="3600" b="1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BC7E57E8-C3BF-44CF-8E1E-93958FE577B6}"/>
              </a:ext>
            </a:extLst>
          </p:cNvPr>
          <p:cNvSpPr txBox="1">
            <a:spLocks/>
          </p:cNvSpPr>
          <p:nvPr/>
        </p:nvSpPr>
        <p:spPr>
          <a:xfrm>
            <a:off x="1358669" y="2194458"/>
            <a:ext cx="4408911" cy="71972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en-US" altLang="zh-CN" sz="3200" dirty="0"/>
              <a:t>1. </a:t>
            </a:r>
            <a:r>
              <a:rPr lang="zh-CN" altLang="en-US" sz="3200" dirty="0"/>
              <a:t>实验文档及补充文件</a:t>
            </a:r>
            <a:endParaRPr lang="zh-CN" sz="2800" dirty="0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E18F0006-490B-4DAA-9EF0-D7A0549C8B17}"/>
              </a:ext>
            </a:extLst>
          </p:cNvPr>
          <p:cNvSpPr txBox="1">
            <a:spLocks/>
          </p:cNvSpPr>
          <p:nvPr/>
        </p:nvSpPr>
        <p:spPr>
          <a:xfrm>
            <a:off x="6690200" y="2194458"/>
            <a:ext cx="4408911" cy="71972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en-US" altLang="zh-CN" sz="3200"/>
              <a:t>2. </a:t>
            </a:r>
            <a:r>
              <a:rPr lang="zh-CN" altLang="en-US" sz="3200"/>
              <a:t>代码配置管理</a:t>
            </a:r>
            <a:endParaRPr lang="zh-CN" sz="280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2E83FE-949F-4E1E-88D0-C99B15F721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93" y="3035425"/>
            <a:ext cx="11973619" cy="3429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311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201527" y="6257222"/>
            <a:ext cx="2990473" cy="600778"/>
            <a:chOff x="9201527" y="6257222"/>
            <a:chExt cx="2990473" cy="600778"/>
          </a:xfrm>
        </p:grpSpPr>
        <p:grpSp>
          <p:nvGrpSpPr>
            <p:cNvPr id="8" name="组合 7"/>
            <p:cNvGrpSpPr/>
            <p:nvPr/>
          </p:nvGrpSpPr>
          <p:grpSpPr>
            <a:xfrm>
              <a:off x="9677260" y="6257222"/>
              <a:ext cx="2514740" cy="600778"/>
              <a:chOff x="9667929" y="3431331"/>
              <a:chExt cx="1058640" cy="216000"/>
            </a:xfrm>
          </p:grpSpPr>
          <p:sp>
            <p:nvSpPr>
              <p:cNvPr id="14" name="等腰三角形 139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5" name="等腰三角形 140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等腰三角形 141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等腰三角形 142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1527" y="6611008"/>
              <a:ext cx="1033856" cy="246991"/>
              <a:chOff x="9667929" y="3431331"/>
              <a:chExt cx="1058640" cy="216000"/>
            </a:xfrm>
          </p:grpSpPr>
          <p:sp>
            <p:nvSpPr>
              <p:cNvPr id="10" name="等腰三角形 135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等腰三角形 136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2" name="等腰三角形 137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等腰三角形 138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580C887-6288-D941-AE99-79484E8E2059}"/>
              </a:ext>
            </a:extLst>
          </p:cNvPr>
          <p:cNvSpPr txBox="1"/>
          <p:nvPr/>
        </p:nvSpPr>
        <p:spPr>
          <a:xfrm>
            <a:off x="1643625" y="2309078"/>
            <a:ext cx="8904750" cy="3347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b="1"/>
              <a:t>配置管理要求</a:t>
            </a:r>
            <a:endParaRPr kumimoji="1" lang="en-US" altLang="zh-CN" sz="2400" b="1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目录结构</a:t>
            </a:r>
            <a:endParaRPr kumimoji="1"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分支使用</a:t>
            </a:r>
            <a:endParaRPr kumimoji="1"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文件命名</a:t>
            </a:r>
            <a:endParaRPr kumimoji="1"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提交信息</a:t>
            </a:r>
            <a:endParaRPr kumimoji="1"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文件提交流程</a:t>
            </a:r>
            <a:endParaRPr kumimoji="1" lang="en-US" altLang="zh-CN" sz="2400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F17E5FE0-ADC7-436F-B215-DF6D4E400930}"/>
              </a:ext>
            </a:extLst>
          </p:cNvPr>
          <p:cNvSpPr txBox="1">
            <a:spLocks/>
          </p:cNvSpPr>
          <p:nvPr/>
        </p:nvSpPr>
        <p:spPr>
          <a:xfrm>
            <a:off x="802281" y="710214"/>
            <a:ext cx="4408911" cy="71972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zh-CN" altLang="en-US" sz="4000" b="1"/>
              <a:t>实验</a:t>
            </a:r>
            <a:r>
              <a:rPr lang="en-US" altLang="zh-CN" sz="4000" b="1"/>
              <a:t>7</a:t>
            </a:r>
            <a:r>
              <a:rPr lang="zh-CN" altLang="en-US" sz="4000" b="1"/>
              <a:t>：配置管理</a:t>
            </a:r>
            <a:endParaRPr lang="zh-CN" sz="3600" b="1"/>
          </a:p>
        </p:txBody>
      </p:sp>
    </p:spTree>
    <p:extLst>
      <p:ext uri="{BB962C8B-B14F-4D97-AF65-F5344CB8AC3E}">
        <p14:creationId xmlns:p14="http://schemas.microsoft.com/office/powerpoint/2010/main" val="3735898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201527" y="6257222"/>
            <a:ext cx="2990473" cy="600778"/>
            <a:chOff x="9201527" y="6257222"/>
            <a:chExt cx="2990473" cy="600778"/>
          </a:xfrm>
        </p:grpSpPr>
        <p:grpSp>
          <p:nvGrpSpPr>
            <p:cNvPr id="8" name="组合 7"/>
            <p:cNvGrpSpPr/>
            <p:nvPr/>
          </p:nvGrpSpPr>
          <p:grpSpPr>
            <a:xfrm>
              <a:off x="9677260" y="6257222"/>
              <a:ext cx="2514740" cy="600778"/>
              <a:chOff x="9667929" y="3431331"/>
              <a:chExt cx="1058640" cy="216000"/>
            </a:xfrm>
          </p:grpSpPr>
          <p:sp>
            <p:nvSpPr>
              <p:cNvPr id="14" name="等腰三角形 139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5" name="等腰三角形 140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等腰三角形 141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等腰三角形 142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1527" y="6611008"/>
              <a:ext cx="1033856" cy="246991"/>
              <a:chOff x="9667929" y="3431331"/>
              <a:chExt cx="1058640" cy="216000"/>
            </a:xfrm>
          </p:grpSpPr>
          <p:sp>
            <p:nvSpPr>
              <p:cNvPr id="10" name="等腰三角形 135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等腰三角形 136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2" name="等腰三角形 137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等腰三角形 138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580C887-6288-D941-AE99-79484E8E2059}"/>
              </a:ext>
            </a:extLst>
          </p:cNvPr>
          <p:cNvSpPr txBox="1"/>
          <p:nvPr/>
        </p:nvSpPr>
        <p:spPr>
          <a:xfrm>
            <a:off x="1643625" y="2309078"/>
            <a:ext cx="8904750" cy="2242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b="1"/>
              <a:t>工作概述</a:t>
            </a:r>
            <a:endParaRPr kumimoji="1" lang="en-US" altLang="zh-CN" sz="2400" b="1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本周完成了工作量估计与统计分析文档</a:t>
            </a:r>
            <a:r>
              <a:rPr kumimoji="1" lang="en-US" altLang="zh-CN" sz="2400"/>
              <a:t>V1.0.0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明确小组贡献度统计方式，制定各阶段统计表格</a:t>
            </a:r>
            <a:endParaRPr kumimoji="1" lang="en-US" altLang="zh-CN" sz="240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初步完成需求分析阶段工作量统计</a:t>
            </a:r>
            <a:r>
              <a:rPr kumimoji="1" lang="en-US" altLang="zh-CN" sz="2400"/>
              <a:t>	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F17E5FE0-ADC7-436F-B215-DF6D4E400930}"/>
              </a:ext>
            </a:extLst>
          </p:cNvPr>
          <p:cNvSpPr txBox="1">
            <a:spLocks/>
          </p:cNvSpPr>
          <p:nvPr/>
        </p:nvSpPr>
        <p:spPr>
          <a:xfrm>
            <a:off x="802281" y="710214"/>
            <a:ext cx="7200816" cy="71972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zh-CN" altLang="en-US" sz="4000" b="1"/>
              <a:t>实验</a:t>
            </a:r>
            <a:r>
              <a:rPr lang="en-US" altLang="zh-CN" sz="4000" b="1"/>
              <a:t>8</a:t>
            </a:r>
            <a:r>
              <a:rPr lang="zh-CN" altLang="en-US" sz="4000" b="1"/>
              <a:t>：工作量估计与统计分析</a:t>
            </a:r>
            <a:endParaRPr lang="zh-CN" sz="3600" b="1"/>
          </a:p>
        </p:txBody>
      </p:sp>
    </p:spTree>
    <p:extLst>
      <p:ext uri="{BB962C8B-B14F-4D97-AF65-F5344CB8AC3E}">
        <p14:creationId xmlns:p14="http://schemas.microsoft.com/office/powerpoint/2010/main" val="1806874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201527" y="6257222"/>
            <a:ext cx="2990473" cy="600778"/>
            <a:chOff x="9201527" y="6257222"/>
            <a:chExt cx="2990473" cy="600778"/>
          </a:xfrm>
        </p:grpSpPr>
        <p:grpSp>
          <p:nvGrpSpPr>
            <p:cNvPr id="8" name="组合 7"/>
            <p:cNvGrpSpPr/>
            <p:nvPr/>
          </p:nvGrpSpPr>
          <p:grpSpPr>
            <a:xfrm>
              <a:off x="9677260" y="6257222"/>
              <a:ext cx="2514740" cy="600778"/>
              <a:chOff x="9667929" y="3431331"/>
              <a:chExt cx="1058640" cy="216000"/>
            </a:xfrm>
          </p:grpSpPr>
          <p:sp>
            <p:nvSpPr>
              <p:cNvPr id="14" name="等腰三角形 139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5" name="等腰三角形 140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等腰三角形 141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等腰三角形 142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1527" y="6611008"/>
              <a:ext cx="1033856" cy="246991"/>
              <a:chOff x="9667929" y="3431331"/>
              <a:chExt cx="1058640" cy="216000"/>
            </a:xfrm>
          </p:grpSpPr>
          <p:sp>
            <p:nvSpPr>
              <p:cNvPr id="10" name="等腰三角形 135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等腰三角形 136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2" name="等腰三角形 137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等腰三角形 138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18" name="标题 1">
            <a:extLst>
              <a:ext uri="{FF2B5EF4-FFF2-40B4-BE49-F238E27FC236}">
                <a16:creationId xmlns:a16="http://schemas.microsoft.com/office/drawing/2014/main" id="{F17E5FE0-ADC7-436F-B215-DF6D4E400930}"/>
              </a:ext>
            </a:extLst>
          </p:cNvPr>
          <p:cNvSpPr txBox="1">
            <a:spLocks/>
          </p:cNvSpPr>
          <p:nvPr/>
        </p:nvSpPr>
        <p:spPr>
          <a:xfrm>
            <a:off x="802281" y="710214"/>
            <a:ext cx="7200816" cy="71972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zh-CN" altLang="en-US" sz="4000" b="1"/>
              <a:t>实验</a:t>
            </a:r>
            <a:r>
              <a:rPr lang="en-US" altLang="zh-CN" sz="4000" b="1"/>
              <a:t>8</a:t>
            </a:r>
            <a:r>
              <a:rPr lang="zh-CN" altLang="en-US" sz="4000" b="1"/>
              <a:t>：工作量估计与统计分析</a:t>
            </a:r>
            <a:endParaRPr lang="zh-CN" sz="3600" b="1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内容占位符 2">
                <a:extLst>
                  <a:ext uri="{FF2B5EF4-FFF2-40B4-BE49-F238E27FC236}">
                    <a16:creationId xmlns:a16="http://schemas.microsoft.com/office/drawing/2014/main" id="{1F3010F5-1C29-45B0-AB39-8C59DEF5D43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 anchor="t"/>
              <a:lstStyle/>
              <a:p>
                <a:r>
                  <a:rPr lang="zh-CN" altLang="en-US">
                    <a:cs typeface="Arial"/>
                  </a:rPr>
                  <a:t>统计指标</a:t>
                </a:r>
                <a:endParaRPr lang="en-US" altLang="zh-CN">
                  <a:cs typeface="Arial"/>
                </a:endParaRPr>
              </a:p>
              <a:p>
                <a:pPr lvl="1"/>
                <a:r>
                  <a:rPr lang="zh-CN" altLang="en-US">
                    <a:cs typeface="Arial"/>
                  </a:rPr>
                  <a:t>实际耗时、工时</a:t>
                </a:r>
                <a:endParaRPr lang="en-US" altLang="zh-CN">
                  <a:cs typeface="Arial"/>
                </a:endParaRPr>
              </a:p>
              <a:p>
                <a:pPr lvl="1"/>
                <a:endParaRPr lang="en-US" altLang="zh-CN">
                  <a:cs typeface="Arial"/>
                </a:endParaRPr>
              </a:p>
              <a:p>
                <a:pPr lvl="1"/>
                <a:endParaRPr lang="en-US" altLang="zh-CN">
                  <a:cs typeface="Arial"/>
                </a:endParaRPr>
              </a:p>
              <a:p>
                <a:pPr lvl="1"/>
                <a:endParaRPr lang="en-US" altLang="zh-CN">
                  <a:cs typeface="Arial"/>
                </a:endParaRPr>
              </a:p>
              <a:p>
                <a:pPr lvl="1"/>
                <a:endParaRPr lang="en-US" altLang="zh-CN">
                  <a:cs typeface="Arial"/>
                </a:endParaRPr>
              </a:p>
              <a:p>
                <a:pPr lvl="1"/>
                <a:endParaRPr lang="en-US" altLang="zh-CN">
                  <a:cs typeface="Arial"/>
                </a:endParaRPr>
              </a:p>
              <a:p>
                <a:pPr lvl="1"/>
                <a:endParaRPr lang="en-US" altLang="zh-CN">
                  <a:cs typeface="Arial"/>
                </a:endParaRPr>
              </a:p>
              <a:p>
                <a:pPr lvl="1"/>
                <a:endParaRPr lang="en-US" altLang="zh-CN">
                  <a:cs typeface="Arial"/>
                </a:endParaRPr>
              </a:p>
              <a:p>
                <a:r>
                  <a:rPr lang="zh-CN" altLang="en-US">
                    <a:cs typeface="Arial"/>
                  </a:rPr>
                  <a:t>贡献度计算：</a:t>
                </a:r>
                <a14:m>
                  <m:oMath xmlns:m="http://schemas.openxmlformats.org/officeDocument/2006/math">
                    <m:r>
                      <a:rPr lang="zh-CN" altLang="en-US" i="1" dirty="0" smtClean="0">
                        <a:latin typeface="Cambria Math" panose="02040503050406030204" pitchFamily="18" charset="0"/>
                        <a:cs typeface="Arial"/>
                      </a:rPr>
                      <m:t>个人贡献度</m:t>
                    </m:r>
                    <m:r>
                      <a:rPr lang="en-US" altLang="zh-CN" i="1" dirty="0" smtClean="0">
                        <a:latin typeface="Cambria Math" panose="02040503050406030204" pitchFamily="18" charset="0"/>
                        <a:cs typeface="Arial"/>
                      </a:rPr>
                      <m:t>=</m:t>
                    </m:r>
                    <m:f>
                      <m:fPr>
                        <m:ctrlPr>
                          <a:rPr lang="en-US" altLang="zh-CN" i="1" dirty="0" smtClean="0">
                            <a:latin typeface="Cambria Math" panose="02040503050406030204" pitchFamily="18" charset="0"/>
                            <a:cs typeface="Arial"/>
                          </a:rPr>
                        </m:ctrlPr>
                      </m:fPr>
                      <m:num>
                        <m:r>
                          <a:rPr lang="zh-CN" altLang="en-US" i="1" dirty="0" smtClean="0">
                            <a:latin typeface="Cambria Math" panose="02040503050406030204" pitchFamily="18" charset="0"/>
                            <a:cs typeface="Arial"/>
                          </a:rPr>
                          <m:t>个人总工时</m:t>
                        </m:r>
                      </m:num>
                      <m:den>
                        <m:r>
                          <a:rPr lang="zh-CN" altLang="en-US" i="1" dirty="0" smtClean="0">
                            <a:latin typeface="Cambria Math" panose="02040503050406030204" pitchFamily="18" charset="0"/>
                            <a:cs typeface="Arial"/>
                          </a:rPr>
                          <m:t>小组总工时</m:t>
                        </m:r>
                      </m:den>
                    </m:f>
                    <m:r>
                      <a:rPr lang="en-US" altLang="zh-CN" b="0" i="1" dirty="0" smtClean="0">
                        <a:latin typeface="Cambria Math" panose="02040503050406030204" pitchFamily="18" charset="0"/>
                        <a:cs typeface="Arial"/>
                      </a:rPr>
                      <m:t>×100%</m:t>
                    </m:r>
                  </m:oMath>
                </a14:m>
                <a:r>
                  <a:rPr lang="zh-CN" altLang="en-US">
                    <a:cs typeface="Arial"/>
                  </a:rPr>
                  <a:t>  </a:t>
                </a:r>
                <a:endParaRPr lang="en-US" altLang="zh-CN">
                  <a:cs typeface="Arial"/>
                </a:endParaRPr>
              </a:p>
            </p:txBody>
          </p:sp>
        </mc:Choice>
        <mc:Fallback xmlns="">
          <p:sp>
            <p:nvSpPr>
              <p:cNvPr id="19" name="内容占位符 2">
                <a:extLst>
                  <a:ext uri="{FF2B5EF4-FFF2-40B4-BE49-F238E27FC236}">
                    <a16:creationId xmlns:a16="http://schemas.microsoft.com/office/drawing/2014/main" id="{1F3010F5-1C29-45B0-AB39-8C59DEF5D43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>
                <a:blip r:embed="rId2"/>
                <a:stretch>
                  <a:fillRect l="-1043" t="-2381" b="-32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854F53B-AEF4-468E-AD63-B02127A661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2173224"/>
              </p:ext>
            </p:extLst>
          </p:nvPr>
        </p:nvGraphicFramePr>
        <p:xfrm>
          <a:off x="1147194" y="2825408"/>
          <a:ext cx="9897612" cy="240277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02298">
                  <a:extLst>
                    <a:ext uri="{9D8B030D-6E8A-4147-A177-3AD203B41FA5}">
                      <a16:colId xmlns:a16="http://schemas.microsoft.com/office/drawing/2014/main" val="2543490816"/>
                    </a:ext>
                  </a:extLst>
                </a:gridCol>
                <a:gridCol w="4273592">
                  <a:extLst>
                    <a:ext uri="{9D8B030D-6E8A-4147-A177-3AD203B41FA5}">
                      <a16:colId xmlns:a16="http://schemas.microsoft.com/office/drawing/2014/main" val="1853629391"/>
                    </a:ext>
                  </a:extLst>
                </a:gridCol>
                <a:gridCol w="4021722">
                  <a:extLst>
                    <a:ext uri="{9D8B030D-6E8A-4147-A177-3AD203B41FA5}">
                      <a16:colId xmlns:a16="http://schemas.microsoft.com/office/drawing/2014/main" val="1006754792"/>
                    </a:ext>
                  </a:extLst>
                </a:gridCol>
              </a:tblGrid>
              <a:tr h="46644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指标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实际耗时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工时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2963684"/>
                  </a:ext>
                </a:extLst>
              </a:tr>
              <a:tr h="630127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含义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完成某一任务预计实际耗费的时长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成员完成任务最终获得的工时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63295125"/>
                  </a:ext>
                </a:extLst>
              </a:tr>
              <a:tr h="630127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确定时期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完成某一任务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完成阶段任务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97089808"/>
                  </a:ext>
                </a:extLst>
              </a:tr>
              <a:tr h="676075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认定人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任务完成者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小组全体成员</a:t>
                      </a:r>
                      <a:endParaRPr lang="zh-CN" sz="16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977423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2846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201527" y="6257222"/>
            <a:ext cx="2990473" cy="600778"/>
            <a:chOff x="9201527" y="6257222"/>
            <a:chExt cx="2990473" cy="600778"/>
          </a:xfrm>
        </p:grpSpPr>
        <p:grpSp>
          <p:nvGrpSpPr>
            <p:cNvPr id="8" name="组合 7"/>
            <p:cNvGrpSpPr/>
            <p:nvPr/>
          </p:nvGrpSpPr>
          <p:grpSpPr>
            <a:xfrm>
              <a:off x="9677260" y="6257222"/>
              <a:ext cx="2514740" cy="600778"/>
              <a:chOff x="9667929" y="3431331"/>
              <a:chExt cx="1058640" cy="216000"/>
            </a:xfrm>
          </p:grpSpPr>
          <p:sp>
            <p:nvSpPr>
              <p:cNvPr id="14" name="等腰三角形 139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5" name="等腰三角形 140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等腰三角形 141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等腰三角形 142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1527" y="6611008"/>
              <a:ext cx="1033856" cy="246991"/>
              <a:chOff x="9667929" y="3431331"/>
              <a:chExt cx="1058640" cy="216000"/>
            </a:xfrm>
          </p:grpSpPr>
          <p:sp>
            <p:nvSpPr>
              <p:cNvPr id="10" name="等腰三角形 135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等腰三角形 136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2" name="等腰三角形 137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等腰三角形 138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18" name="标题 1">
            <a:extLst>
              <a:ext uri="{FF2B5EF4-FFF2-40B4-BE49-F238E27FC236}">
                <a16:creationId xmlns:a16="http://schemas.microsoft.com/office/drawing/2014/main" id="{F17E5FE0-ADC7-436F-B215-DF6D4E400930}"/>
              </a:ext>
            </a:extLst>
          </p:cNvPr>
          <p:cNvSpPr txBox="1">
            <a:spLocks/>
          </p:cNvSpPr>
          <p:nvPr/>
        </p:nvSpPr>
        <p:spPr>
          <a:xfrm>
            <a:off x="802281" y="710214"/>
            <a:ext cx="7200816" cy="71972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zh-CN" altLang="en-US" sz="4000" b="1"/>
              <a:t>实验</a:t>
            </a:r>
            <a:r>
              <a:rPr lang="en-US" altLang="zh-CN" sz="4000" b="1"/>
              <a:t>8</a:t>
            </a:r>
            <a:r>
              <a:rPr lang="zh-CN" altLang="en-US" sz="4000" b="1"/>
              <a:t>：工作量估计与统计分析</a:t>
            </a:r>
            <a:endParaRPr lang="zh-CN" sz="3600" b="1"/>
          </a:p>
        </p:txBody>
      </p:sp>
      <p:sp>
        <p:nvSpPr>
          <p:cNvPr id="19" name="内容占位符 2">
            <a:extLst>
              <a:ext uri="{FF2B5EF4-FFF2-40B4-BE49-F238E27FC236}">
                <a16:creationId xmlns:a16="http://schemas.microsoft.com/office/drawing/2014/main" id="{1F3010F5-1C29-45B0-AB39-8C59DEF5D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t"/>
          <a:lstStyle/>
          <a:p>
            <a:r>
              <a:rPr lang="zh-CN" altLang="en-US">
                <a:cs typeface="Arial"/>
              </a:rPr>
              <a:t>需求分析阶段工作量统计</a:t>
            </a:r>
            <a:endParaRPr lang="en-US" altLang="zh-CN">
              <a:cs typeface="Arial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E28017AA-225B-4CC8-8160-3AEA57AD45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8596967"/>
              </p:ext>
            </p:extLst>
          </p:nvPr>
        </p:nvGraphicFramePr>
        <p:xfrm>
          <a:off x="578842" y="2404582"/>
          <a:ext cx="10897298" cy="37219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24481">
                  <a:extLst>
                    <a:ext uri="{9D8B030D-6E8A-4147-A177-3AD203B41FA5}">
                      <a16:colId xmlns:a16="http://schemas.microsoft.com/office/drawing/2014/main" val="2020490444"/>
                    </a:ext>
                  </a:extLst>
                </a:gridCol>
                <a:gridCol w="5697103">
                  <a:extLst>
                    <a:ext uri="{9D8B030D-6E8A-4147-A177-3AD203B41FA5}">
                      <a16:colId xmlns:a16="http://schemas.microsoft.com/office/drawing/2014/main" val="1593243226"/>
                    </a:ext>
                  </a:extLst>
                </a:gridCol>
                <a:gridCol w="2969702">
                  <a:extLst>
                    <a:ext uri="{9D8B030D-6E8A-4147-A177-3AD203B41FA5}">
                      <a16:colId xmlns:a16="http://schemas.microsoft.com/office/drawing/2014/main" val="969639398"/>
                    </a:ext>
                  </a:extLst>
                </a:gridCol>
                <a:gridCol w="906012">
                  <a:extLst>
                    <a:ext uri="{9D8B030D-6E8A-4147-A177-3AD203B41FA5}">
                      <a16:colId xmlns:a16="http://schemas.microsoft.com/office/drawing/2014/main" val="3643168330"/>
                    </a:ext>
                  </a:extLst>
                </a:gridCol>
              </a:tblGrid>
              <a:tr h="322200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姓名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具体工作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完成相关文档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耗时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31729543"/>
                  </a:ext>
                </a:extLst>
              </a:tr>
              <a:tr h="644401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郭维泽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需求概述部分，对话规则更新</a:t>
                      </a:r>
                      <a:r>
                        <a:rPr lang="en-US" sz="1800" kern="0">
                          <a:effectLst/>
                        </a:rPr>
                        <a:t>RUCM</a:t>
                      </a:r>
                      <a:r>
                        <a:rPr lang="zh-CN" sz="1800" kern="0">
                          <a:effectLst/>
                        </a:rPr>
                        <a:t>，</a:t>
                      </a:r>
                      <a:r>
                        <a:rPr lang="en-US" sz="1800" kern="0">
                          <a:effectLst/>
                        </a:rPr>
                        <a:t>chatterbot</a:t>
                      </a:r>
                      <a:r>
                        <a:rPr lang="zh-CN" sz="1800" kern="0">
                          <a:effectLst/>
                        </a:rPr>
                        <a:t>类图，类图整合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完成各个版本需求分析以及</a:t>
                      </a:r>
                      <a:r>
                        <a:rPr lang="en-US" sz="1800" kern="0">
                          <a:effectLst/>
                        </a:rPr>
                        <a:t>ppt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3h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80949309"/>
                  </a:ext>
                </a:extLst>
              </a:tr>
              <a:tr h="55106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王元玮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引言、整合文档，维护人员类图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完成各个版本需求分析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3h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1361641"/>
                  </a:ext>
                </a:extLst>
              </a:tr>
              <a:tr h="55106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张延钊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生成回复、规则查询</a:t>
                      </a:r>
                      <a:r>
                        <a:rPr lang="en-US" sz="1800" kern="0">
                          <a:effectLst/>
                        </a:rPr>
                        <a:t>RUCM</a:t>
                      </a:r>
                      <a:r>
                        <a:rPr lang="zh-CN" sz="1800" kern="0">
                          <a:effectLst/>
                        </a:rPr>
                        <a:t>、环境需求，</a:t>
                      </a:r>
                      <a:r>
                        <a:rPr lang="en-US" sz="1800" kern="0" err="1">
                          <a:effectLst/>
                        </a:rPr>
                        <a:t>logic_adapter</a:t>
                      </a:r>
                      <a:r>
                        <a:rPr lang="zh-CN" sz="1800" kern="0">
                          <a:effectLst/>
                        </a:rPr>
                        <a:t>类图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完成各个版本需求分析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3h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66340284"/>
                  </a:ext>
                </a:extLst>
              </a:tr>
              <a:tr h="55106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吕江枫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非功能需求，对话删除，对话添加</a:t>
                      </a:r>
                      <a:r>
                        <a:rPr lang="en-US" sz="1800" kern="0">
                          <a:effectLst/>
                        </a:rPr>
                        <a:t>RUCM,trainer</a:t>
                      </a:r>
                      <a:r>
                        <a:rPr lang="zh-CN" sz="1800" kern="0">
                          <a:effectLst/>
                        </a:rPr>
                        <a:t>类图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完成各个版本需求分析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3h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2552657"/>
                  </a:ext>
                </a:extLst>
              </a:tr>
              <a:tr h="55106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王云杰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对话信息维护</a:t>
                      </a:r>
                      <a:r>
                        <a:rPr lang="en-US" sz="1800" kern="0">
                          <a:effectLst/>
                        </a:rPr>
                        <a:t>RUCM</a:t>
                      </a:r>
                      <a:r>
                        <a:rPr lang="zh-CN" sz="1800" kern="0">
                          <a:effectLst/>
                        </a:rPr>
                        <a:t>、开发人员业务分析</a:t>
                      </a:r>
                      <a:r>
                        <a:rPr lang="en-US" sz="1800" kern="0">
                          <a:effectLst/>
                        </a:rPr>
                        <a:t>,storage_adapter</a:t>
                      </a:r>
                      <a:r>
                        <a:rPr lang="zh-CN" sz="1800" kern="0">
                          <a:effectLst/>
                        </a:rPr>
                        <a:t>类图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完成各个版本需求分析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3h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1221495"/>
                  </a:ext>
                </a:extLst>
              </a:tr>
              <a:tr h="551068"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李书缘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微信交互</a:t>
                      </a:r>
                      <a:r>
                        <a:rPr lang="en-US" sz="1800" kern="0">
                          <a:effectLst/>
                        </a:rPr>
                        <a:t>RUCM</a:t>
                      </a:r>
                      <a:r>
                        <a:rPr lang="zh-CN" sz="1800" kern="0">
                          <a:effectLst/>
                        </a:rPr>
                        <a:t>、用户业务分析、接口，微信前端类图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zh-CN" sz="1800" kern="0">
                          <a:effectLst/>
                        </a:rPr>
                        <a:t>完成各个版本需求分析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66700" algn="ctr">
                        <a:spcAft>
                          <a:spcPts val="0"/>
                        </a:spcAft>
                      </a:pPr>
                      <a:r>
                        <a:rPr lang="en-US" sz="1800" kern="0">
                          <a:effectLst/>
                        </a:rPr>
                        <a:t>3h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8181199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461343A6-FD1F-492A-B901-CEE7003C7359}"/>
              </a:ext>
            </a:extLst>
          </p:cNvPr>
          <p:cNvSpPr txBox="1"/>
          <p:nvPr/>
        </p:nvSpPr>
        <p:spPr>
          <a:xfrm>
            <a:off x="4806892" y="6103562"/>
            <a:ext cx="3196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b="1">
                <a:latin typeface="宋体" panose="02010600030101010101" pitchFamily="2" charset="-122"/>
                <a:ea typeface="宋体" panose="02010600030101010101" pitchFamily="2" charset="-122"/>
              </a:rPr>
              <a:t>需求分析报告工作量统计表</a:t>
            </a:r>
            <a:endParaRPr lang="zh-CN" altLang="zh-CN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76971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3847238" y="2579805"/>
            <a:ext cx="4288353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lvl="0">
              <a:defRPr sz="30000">
                <a:solidFill>
                  <a:schemeClr val="bg1"/>
                </a:solidFill>
                <a:latin typeface="Aharoni"/>
              </a:defRPr>
            </a:lvl1pPr>
          </a:lstStyle>
          <a:p>
            <a:pPr algn="ctr"/>
            <a:r>
              <a:rPr lang="zh-CN" sz="8000" b="1">
                <a:solidFill>
                  <a:schemeClr val="tx1"/>
                </a:solidFill>
              </a:rPr>
              <a:t>感谢倾听</a:t>
            </a:r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8352282" y="279315"/>
            <a:ext cx="1432318" cy="1488982"/>
          </a:xfrm>
          <a:prstGeom prst="line">
            <a:avLst/>
          </a:prstGeom>
          <a:ln w="9525">
            <a:solidFill>
              <a:srgbClr val="E94236"/>
            </a:solidFill>
            <a:prstDash val="solid"/>
            <a:miter/>
          </a:ln>
        </p:spPr>
      </p:cxnSp>
      <p:cxnSp>
        <p:nvCxnSpPr>
          <p:cNvPr id="30" name="直接连接符 29"/>
          <p:cNvCxnSpPr/>
          <p:nvPr/>
        </p:nvCxnSpPr>
        <p:spPr>
          <a:xfrm flipH="1">
            <a:off x="8051036" y="1453230"/>
            <a:ext cx="402115" cy="432997"/>
          </a:xfrm>
          <a:prstGeom prst="line">
            <a:avLst/>
          </a:prstGeom>
          <a:ln w="9525">
            <a:solidFill>
              <a:srgbClr val="4384F1"/>
            </a:solidFill>
            <a:prstDash val="solid"/>
            <a:miter/>
          </a:ln>
        </p:spPr>
      </p:cxnSp>
      <p:cxnSp>
        <p:nvCxnSpPr>
          <p:cNvPr id="31" name="直接连接符 30"/>
          <p:cNvCxnSpPr/>
          <p:nvPr/>
        </p:nvCxnSpPr>
        <p:spPr>
          <a:xfrm flipH="1">
            <a:off x="2984861" y="5567038"/>
            <a:ext cx="992803" cy="1047163"/>
          </a:xfrm>
          <a:prstGeom prst="line">
            <a:avLst/>
          </a:prstGeom>
          <a:ln w="9525">
            <a:solidFill>
              <a:srgbClr val="33A952"/>
            </a:solidFill>
            <a:prstDash val="solid"/>
            <a:miter/>
          </a:ln>
        </p:spPr>
      </p:cxnSp>
      <p:cxnSp>
        <p:nvCxnSpPr>
          <p:cNvPr id="32" name="直接连接符 31"/>
          <p:cNvCxnSpPr/>
          <p:nvPr/>
        </p:nvCxnSpPr>
        <p:spPr>
          <a:xfrm flipH="1">
            <a:off x="3847238" y="5127027"/>
            <a:ext cx="816713" cy="853366"/>
          </a:xfrm>
          <a:prstGeom prst="line">
            <a:avLst/>
          </a:prstGeom>
          <a:ln w="9525">
            <a:solidFill>
              <a:srgbClr val="FBBD06"/>
            </a:solidFill>
            <a:prstDash val="solid"/>
            <a:miter/>
          </a:ln>
        </p:spPr>
      </p:cxnSp>
      <p:sp>
        <p:nvSpPr>
          <p:cNvPr id="33" name="椭圆 32"/>
          <p:cNvSpPr/>
          <p:nvPr/>
        </p:nvSpPr>
        <p:spPr>
          <a:xfrm rot="13620000" flipH="1" flipV="1">
            <a:off x="4906904" y="5385707"/>
            <a:ext cx="158611" cy="392578"/>
          </a:xfrm>
          <a:prstGeom prst="ellipse">
            <a:avLst/>
          </a:prstGeom>
          <a:solidFill>
            <a:srgbClr val="4384F1"/>
          </a:solidFill>
          <a:ln>
            <a:noFill/>
          </a:ln>
        </p:spPr>
        <p:txBody>
          <a:bodyPr vert="horz" wrap="square" lIns="91440" tIns="45720" rIns="91440" bIns="45720" numCol="1" spcCol="0" anchor="ctr" anchorCtr="0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34" name="椭圆 33"/>
          <p:cNvSpPr/>
          <p:nvPr/>
        </p:nvSpPr>
        <p:spPr>
          <a:xfrm rot="13620000" flipH="1" flipV="1">
            <a:off x="2334960" y="5695057"/>
            <a:ext cx="231354" cy="503486"/>
          </a:xfrm>
          <a:prstGeom prst="ellipse">
            <a:avLst/>
          </a:prstGeom>
          <a:solidFill>
            <a:srgbClr val="E94236"/>
          </a:solidFill>
          <a:ln>
            <a:noFill/>
          </a:ln>
        </p:spPr>
        <p:txBody>
          <a:bodyPr vert="horz" wrap="square" lIns="91440" tIns="45720" rIns="91440" bIns="45720" numCol="1" spcCol="0" anchor="ctr" anchorCtr="0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35" name="椭圆 34"/>
          <p:cNvSpPr/>
          <p:nvPr/>
        </p:nvSpPr>
        <p:spPr>
          <a:xfrm rot="13620000" flipH="1" flipV="1">
            <a:off x="10018014" y="946486"/>
            <a:ext cx="100646" cy="286001"/>
          </a:xfrm>
          <a:prstGeom prst="ellipse">
            <a:avLst/>
          </a:prstGeom>
          <a:solidFill>
            <a:srgbClr val="33A952"/>
          </a:solidFill>
          <a:ln>
            <a:noFill/>
          </a:ln>
        </p:spPr>
        <p:txBody>
          <a:bodyPr vert="horz" wrap="square" lIns="91440" tIns="45720" rIns="91440" bIns="45720" numCol="1" spcCol="0" anchor="ctr" anchorCtr="0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  <p:sp>
        <p:nvSpPr>
          <p:cNvPr id="36" name="椭圆 35"/>
          <p:cNvSpPr/>
          <p:nvPr/>
        </p:nvSpPr>
        <p:spPr>
          <a:xfrm rot="13620000" flipH="1" flipV="1">
            <a:off x="7981561" y="1033459"/>
            <a:ext cx="100646" cy="286001"/>
          </a:xfrm>
          <a:prstGeom prst="ellipse">
            <a:avLst/>
          </a:prstGeom>
          <a:solidFill>
            <a:srgbClr val="FBBD06"/>
          </a:solidFill>
          <a:ln>
            <a:noFill/>
          </a:ln>
        </p:spPr>
        <p:txBody>
          <a:bodyPr vert="horz" wrap="square" lIns="91440" tIns="45720" rIns="91440" bIns="45720" numCol="1" spcCol="0" anchor="ctr" anchorCtr="0"/>
          <a:lstStyle/>
          <a:p>
            <a:pPr algn="ctr"/>
            <a:endParaRPr lang="zh-CN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652345" y="2228193"/>
            <a:ext cx="4887310" cy="120080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zh-CN" altLang="en-US" sz="7200" b="1"/>
              <a:t>本周</a:t>
            </a:r>
            <a:r>
              <a:rPr lang="zh-CN" altLang="en-US" sz="6600" b="1"/>
              <a:t>改进</a:t>
            </a:r>
            <a:endParaRPr lang="zh-CN" sz="6600" b="1"/>
          </a:p>
        </p:txBody>
      </p:sp>
    </p:spTree>
    <p:extLst>
      <p:ext uri="{BB962C8B-B14F-4D97-AF65-F5344CB8AC3E}">
        <p14:creationId xmlns:p14="http://schemas.microsoft.com/office/powerpoint/2010/main" val="705059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201527" y="6257222"/>
            <a:ext cx="2990473" cy="600778"/>
            <a:chOff x="9201527" y="6257222"/>
            <a:chExt cx="2990473" cy="600778"/>
          </a:xfrm>
        </p:grpSpPr>
        <p:grpSp>
          <p:nvGrpSpPr>
            <p:cNvPr id="8" name="组合 7"/>
            <p:cNvGrpSpPr/>
            <p:nvPr/>
          </p:nvGrpSpPr>
          <p:grpSpPr>
            <a:xfrm>
              <a:off x="9677260" y="6257222"/>
              <a:ext cx="2514740" cy="600778"/>
              <a:chOff x="9667929" y="3431331"/>
              <a:chExt cx="1058640" cy="216000"/>
            </a:xfrm>
          </p:grpSpPr>
          <p:sp>
            <p:nvSpPr>
              <p:cNvPr id="14" name="等腰三角形 139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5" name="等腰三角形 140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等腰三角形 141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等腰三角形 142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1527" y="6611008"/>
              <a:ext cx="1033856" cy="246991"/>
              <a:chOff x="9667929" y="3431331"/>
              <a:chExt cx="1058640" cy="216000"/>
            </a:xfrm>
          </p:grpSpPr>
          <p:sp>
            <p:nvSpPr>
              <p:cNvPr id="10" name="等腰三角形 135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等腰三角形 136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2" name="等腰三角形 137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等腰三角形 138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580C887-6288-D941-AE99-79484E8E2059}"/>
              </a:ext>
            </a:extLst>
          </p:cNvPr>
          <p:cNvSpPr txBox="1"/>
          <p:nvPr/>
        </p:nvSpPr>
        <p:spPr>
          <a:xfrm>
            <a:off x="1475460" y="638699"/>
            <a:ext cx="8904750" cy="5012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b="1"/>
              <a:t>针对上周点评</a:t>
            </a:r>
            <a:endParaRPr kumimoji="1" lang="en-US" altLang="zh-CN" sz="2400" b="1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增加副标题“基于</a:t>
            </a:r>
            <a:r>
              <a:rPr kumimoji="1" lang="en-US" altLang="zh-CN" sz="2400"/>
              <a:t>ChatterBot</a:t>
            </a:r>
            <a:r>
              <a:rPr kumimoji="1" lang="zh-CN" altLang="en-US" sz="2400"/>
              <a:t>架构的微信聊天机器人”</a:t>
            </a:r>
            <a:endParaRPr kumimoji="1"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完善了实验</a:t>
            </a:r>
            <a:r>
              <a:rPr kumimoji="1" lang="en-US" altLang="zh-CN" sz="2400"/>
              <a:t>6-8</a:t>
            </a:r>
            <a:r>
              <a:rPr kumimoji="1" lang="zh-CN" altLang="en-US" sz="2400"/>
              <a:t>的相关内容：</a:t>
            </a:r>
            <a:endParaRPr kumimoji="1" lang="en-US" altLang="zh-CN" sz="2400"/>
          </a:p>
          <a:p>
            <a:pPr>
              <a:lnSpc>
                <a:spcPct val="150000"/>
              </a:lnSpc>
            </a:pPr>
            <a:r>
              <a:rPr kumimoji="1" lang="zh-CN" altLang="en-US" sz="2400"/>
              <a:t>    贡献度的评分准则、配置管理的标准、工作量统计、进度管理</a:t>
            </a:r>
            <a:endParaRPr kumimoji="1" lang="en-US" altLang="zh-CN" sz="2400"/>
          </a:p>
          <a:p>
            <a:pPr>
              <a:lnSpc>
                <a:spcPct val="150000"/>
              </a:lnSpc>
            </a:pPr>
            <a:endParaRPr kumimoji="1" lang="en-US" altLang="zh-CN" sz="2400"/>
          </a:p>
          <a:p>
            <a:pPr>
              <a:lnSpc>
                <a:spcPct val="150000"/>
              </a:lnSpc>
            </a:pPr>
            <a:r>
              <a:rPr kumimoji="1" lang="zh-CN" altLang="en-US" sz="2400" b="1"/>
              <a:t>本周修改</a:t>
            </a:r>
            <a:endParaRPr kumimoji="1" lang="en-US" altLang="zh-CN" sz="2400" b="1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修改用例图，增加维护人员登陆的用例</a:t>
            </a:r>
            <a:endParaRPr kumimoji="1"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进行系统整体设计，新增</a:t>
            </a:r>
            <a:r>
              <a:rPr kumimoji="1" lang="en-US" altLang="zh-CN" sz="2400"/>
              <a:t>UML</a:t>
            </a:r>
            <a:r>
              <a:rPr kumimoji="1" lang="zh-CN" altLang="en-US" sz="2400"/>
              <a:t>类图，并规范相关接口</a:t>
            </a:r>
            <a:endParaRPr kumimoji="1"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400"/>
              <a:t>确定需求评审表单的具体格式，为需求评审做好准备</a:t>
            </a:r>
          </a:p>
        </p:txBody>
      </p:sp>
    </p:spTree>
    <p:extLst>
      <p:ext uri="{BB962C8B-B14F-4D97-AF65-F5344CB8AC3E}">
        <p14:creationId xmlns:p14="http://schemas.microsoft.com/office/powerpoint/2010/main" val="3837051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ADF0B809-813A-CF4C-B4C6-AE3D55179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2345" y="2228193"/>
            <a:ext cx="4887310" cy="120080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zh-CN" altLang="en-US" sz="7200" b="1"/>
              <a:t>系统设计</a:t>
            </a:r>
            <a:endParaRPr lang="zh-CN" sz="66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32000" y="216000"/>
            <a:ext cx="2521407" cy="769441"/>
          </a:xfrm>
          <a:prstGeom prst="rect">
            <a:avLst/>
          </a:prstGeom>
          <a:noFill/>
        </p:spPr>
        <p:txBody>
          <a:bodyPr wrap="square"/>
          <a:lstStyle>
            <a:lvl1pPr marL="0" lvl="0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1pPr>
            <a:lvl2pPr marL="457200" lvl="1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2pPr>
            <a:lvl3pPr marL="914400" lvl="2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3pPr>
            <a:lvl4pPr marL="1371600" lvl="3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4pPr>
            <a:lvl5pPr marL="1828800" lvl="4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5pPr>
            <a:lvl6pPr marL="2286000" lvl="5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6pPr>
            <a:lvl7pPr marL="2743200" lvl="6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7pPr>
            <a:lvl8pPr marL="3200400" lvl="7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8pPr>
            <a:lvl9pPr marL="3657600" lvl="8" algn="l" defTabSz="914400">
              <a:defRPr sz="1800" kern="1200">
                <a:solidFill>
                  <a:schemeClr val="tx1"/>
                </a:solidFill>
                <a:latin typeface="Arial"/>
                <a:ea typeface="微软雅黑"/>
              </a:defRPr>
            </a:lvl9pPr>
          </a:lstStyle>
          <a:p>
            <a:r>
              <a:rPr lang="zh-CN" altLang="en-US" sz="4400" b="1"/>
              <a:t>系统类图</a:t>
            </a:r>
            <a:endParaRPr lang="zh-CN" sz="4400" b="1"/>
          </a:p>
        </p:txBody>
      </p:sp>
      <p:grpSp>
        <p:nvGrpSpPr>
          <p:cNvPr id="7" name="组合 6"/>
          <p:cNvGrpSpPr/>
          <p:nvPr/>
        </p:nvGrpSpPr>
        <p:grpSpPr>
          <a:xfrm>
            <a:off x="9201527" y="6257222"/>
            <a:ext cx="2990473" cy="600778"/>
            <a:chOff x="9201527" y="6257222"/>
            <a:chExt cx="2990473" cy="600778"/>
          </a:xfrm>
        </p:grpSpPr>
        <p:grpSp>
          <p:nvGrpSpPr>
            <p:cNvPr id="8" name="组合 7"/>
            <p:cNvGrpSpPr/>
            <p:nvPr/>
          </p:nvGrpSpPr>
          <p:grpSpPr>
            <a:xfrm>
              <a:off x="9677260" y="6257222"/>
              <a:ext cx="2514740" cy="600778"/>
              <a:chOff x="9667929" y="3431331"/>
              <a:chExt cx="1058640" cy="216000"/>
            </a:xfrm>
          </p:grpSpPr>
          <p:sp>
            <p:nvSpPr>
              <p:cNvPr id="14" name="等腰三角形 139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5" name="等腰三角形 140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等腰三角形 141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等腰三角形 142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1527" y="6611008"/>
              <a:ext cx="1033856" cy="246991"/>
              <a:chOff x="9667929" y="3431331"/>
              <a:chExt cx="1058640" cy="216000"/>
            </a:xfrm>
          </p:grpSpPr>
          <p:sp>
            <p:nvSpPr>
              <p:cNvPr id="10" name="等腰三角形 135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等腰三角形 136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2" name="等腰三角形 137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等腰三角形 138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B5C3FA54-D9A0-5B4A-BD18-B7C4C8DBD16B}"/>
              </a:ext>
            </a:extLst>
          </p:cNvPr>
          <p:cNvSpPr txBox="1"/>
          <p:nvPr/>
        </p:nvSpPr>
        <p:spPr>
          <a:xfrm>
            <a:off x="3183226" y="1244165"/>
            <a:ext cx="5386616" cy="453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800" b="1"/>
              <a:t>每个人负责一个模块的类图</a:t>
            </a:r>
            <a:endParaRPr kumimoji="1" lang="en-US" altLang="zh-CN" sz="2800" b="1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/>
              <a:t>王元玮：维护人员前端模块</a:t>
            </a:r>
            <a:endParaRPr kumimoji="1" lang="en-US" altLang="zh-CN" sz="28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/>
              <a:t>张延钊：</a:t>
            </a:r>
            <a:r>
              <a:rPr kumimoji="1" lang="en-US" altLang="zh-CN" sz="2800" err="1"/>
              <a:t>LogicAdapter</a:t>
            </a:r>
            <a:r>
              <a:rPr kumimoji="1" lang="zh-CN" altLang="en-US" sz="2800"/>
              <a:t>模块</a:t>
            </a:r>
            <a:endParaRPr kumimoji="1" lang="en-US" altLang="zh-CN" sz="28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/>
              <a:t>吕江枫：</a:t>
            </a:r>
            <a:r>
              <a:rPr kumimoji="1" lang="en-US" altLang="zh-CN" sz="2800"/>
              <a:t>Trainer</a:t>
            </a:r>
            <a:r>
              <a:rPr kumimoji="1" lang="zh-CN" altLang="en-US" sz="2800"/>
              <a:t>模块</a:t>
            </a:r>
            <a:endParaRPr kumimoji="1" lang="en-US" altLang="zh-CN" sz="28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/>
              <a:t>王云杰：</a:t>
            </a:r>
            <a:r>
              <a:rPr kumimoji="1" lang="en-US" altLang="zh-CN" sz="2800"/>
              <a:t>Storage</a:t>
            </a:r>
            <a:r>
              <a:rPr kumimoji="1" lang="zh-CN" altLang="en-US" sz="2800"/>
              <a:t>模块</a:t>
            </a:r>
            <a:endParaRPr kumimoji="1" lang="en-US" altLang="zh-CN" sz="28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/>
              <a:t>李书缘：微信前端模块</a:t>
            </a:r>
            <a:endParaRPr kumimoji="1" lang="en-US" altLang="zh-CN" sz="28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2800"/>
              <a:t>郭维泽：</a:t>
            </a:r>
            <a:r>
              <a:rPr kumimoji="1" lang="en-US" altLang="zh-CN" sz="2800"/>
              <a:t>Chatbot</a:t>
            </a:r>
            <a:r>
              <a:rPr kumimoji="1" lang="zh-CN" altLang="en-US" sz="2800"/>
              <a:t>类及模块整合</a:t>
            </a:r>
            <a:endParaRPr kumimoji="1" lang="en-US" altLang="zh-CN" sz="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9201527" y="6257222"/>
            <a:ext cx="2990473" cy="600778"/>
            <a:chOff x="9201527" y="6257222"/>
            <a:chExt cx="2990473" cy="600778"/>
          </a:xfrm>
        </p:grpSpPr>
        <p:grpSp>
          <p:nvGrpSpPr>
            <p:cNvPr id="8" name="组合 7"/>
            <p:cNvGrpSpPr/>
            <p:nvPr/>
          </p:nvGrpSpPr>
          <p:grpSpPr>
            <a:xfrm>
              <a:off x="9677260" y="6257222"/>
              <a:ext cx="2514740" cy="600778"/>
              <a:chOff x="9667929" y="3431331"/>
              <a:chExt cx="1058640" cy="216000"/>
            </a:xfrm>
          </p:grpSpPr>
          <p:sp>
            <p:nvSpPr>
              <p:cNvPr id="14" name="等腰三角形 139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5" name="等腰三角形 140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等腰三角形 141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等腰三角形 142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9201527" y="6611008"/>
              <a:ext cx="1033856" cy="246991"/>
              <a:chOff x="9667929" y="3431331"/>
              <a:chExt cx="1058640" cy="216000"/>
            </a:xfrm>
          </p:grpSpPr>
          <p:sp>
            <p:nvSpPr>
              <p:cNvPr id="10" name="等腰三角形 135"/>
              <p:cNvSpPr/>
              <p:nvPr/>
            </p:nvSpPr>
            <p:spPr>
              <a:xfrm>
                <a:off x="9667929" y="3520750"/>
                <a:ext cx="498226" cy="126581"/>
              </a:xfrm>
              <a:prstGeom prst="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1" name="等腰三角形 136"/>
              <p:cNvSpPr/>
              <p:nvPr/>
            </p:nvSpPr>
            <p:spPr>
              <a:xfrm>
                <a:off x="9868200" y="3431331"/>
                <a:ext cx="498226" cy="21600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2" name="等腰三角形 137"/>
              <p:cNvSpPr/>
              <p:nvPr/>
            </p:nvSpPr>
            <p:spPr>
              <a:xfrm>
                <a:off x="10228343" y="3585624"/>
                <a:ext cx="498226" cy="61706"/>
              </a:xfrm>
              <a:prstGeom prst="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等腰三角形 138"/>
              <p:cNvSpPr/>
              <p:nvPr/>
            </p:nvSpPr>
            <p:spPr>
              <a:xfrm>
                <a:off x="10017378" y="3542034"/>
                <a:ext cx="498226" cy="105297"/>
              </a:xfrm>
              <a:prstGeom prst="triangl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lang="zh-CN">
                  <a:solidFill>
                    <a:schemeClr val="lt1"/>
                  </a:solidFill>
                </a:endParaRPr>
              </a:p>
            </p:txBody>
          </p:sp>
        </p:grp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1530C650-8B1A-4B46-AC74-7977FB986C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67" b="3601"/>
          <a:stretch/>
        </p:blipFill>
        <p:spPr>
          <a:xfrm>
            <a:off x="666313" y="0"/>
            <a:ext cx="10814057" cy="6857997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121E3F5-0718-5B43-B0DC-15CDA1B43D04}"/>
              </a:ext>
            </a:extLst>
          </p:cNvPr>
          <p:cNvSpPr/>
          <p:nvPr/>
        </p:nvSpPr>
        <p:spPr>
          <a:xfrm>
            <a:off x="5696607" y="31530"/>
            <a:ext cx="3216165" cy="132430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789F798-01ED-DA4B-B57D-A9A3D7BC80E7}"/>
              </a:ext>
            </a:extLst>
          </p:cNvPr>
          <p:cNvSpPr/>
          <p:nvPr/>
        </p:nvSpPr>
        <p:spPr>
          <a:xfrm>
            <a:off x="690610" y="36785"/>
            <a:ext cx="5499984" cy="390459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51B4410-8300-AA40-8974-69AE676AD15F}"/>
              </a:ext>
            </a:extLst>
          </p:cNvPr>
          <p:cNvSpPr/>
          <p:nvPr/>
        </p:nvSpPr>
        <p:spPr>
          <a:xfrm>
            <a:off x="5812221" y="3026979"/>
            <a:ext cx="5636618" cy="378372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544B1E6-0400-B840-B97A-1CFA3AD10746}"/>
              </a:ext>
            </a:extLst>
          </p:cNvPr>
          <p:cNvSpPr/>
          <p:nvPr/>
        </p:nvSpPr>
        <p:spPr>
          <a:xfrm>
            <a:off x="3037490" y="5654565"/>
            <a:ext cx="1376855" cy="116665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FFD41BE-26EB-5A4A-8020-B16EB14DF710}"/>
              </a:ext>
            </a:extLst>
          </p:cNvPr>
          <p:cNvSpPr/>
          <p:nvPr/>
        </p:nvSpPr>
        <p:spPr>
          <a:xfrm>
            <a:off x="7893456" y="339437"/>
            <a:ext cx="3337942" cy="250886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7CA9CD03-2882-5C4E-B977-1B11E5584AD7}"/>
              </a:ext>
            </a:extLst>
          </p:cNvPr>
          <p:cNvSpPr/>
          <p:nvPr/>
        </p:nvSpPr>
        <p:spPr>
          <a:xfrm>
            <a:off x="5376041" y="1613336"/>
            <a:ext cx="2559456" cy="1413639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9853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8" grpId="0" animBg="1"/>
      <p:bldP spid="18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3" grpId="0" animBg="1"/>
      <p:bldP spid="23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ADF0B809-813A-CF4C-B4C6-AE3D551791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0677" y="2698709"/>
            <a:ext cx="6290645" cy="1200807"/>
          </a:xfrm>
          <a:prstGeom prst="rect">
            <a:avLst/>
          </a:prstGeom>
        </p:spPr>
        <p:txBody>
          <a:bodyPr anchor="b"/>
          <a:lstStyle>
            <a:lvl1pPr lvl="0" algn="ctr" defTabSz="914400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 Black"/>
                <a:ea typeface="微软雅黑"/>
              </a:defRPr>
            </a:lvl1pPr>
          </a:lstStyle>
          <a:p>
            <a:r>
              <a:rPr lang="zh-CN" altLang="en-US" b="1"/>
              <a:t>需求分析表单</a:t>
            </a:r>
          </a:p>
        </p:txBody>
      </p:sp>
    </p:spTree>
    <p:extLst>
      <p:ext uri="{BB962C8B-B14F-4D97-AF65-F5344CB8AC3E}">
        <p14:creationId xmlns:p14="http://schemas.microsoft.com/office/powerpoint/2010/main" val="2155732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F77AB3-CF54-4EDD-AEC7-39DA267D4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zh-CN" altLang="en-US"/>
              <a:t>样式</a:t>
            </a:r>
          </a:p>
        </p:txBody>
      </p:sp>
      <p:pic>
        <p:nvPicPr>
          <p:cNvPr id="4" name="图片 4" descr="手机屏幕的截图&#10;&#10;已生成高可信度的说明">
            <a:extLst>
              <a:ext uri="{FF2B5EF4-FFF2-40B4-BE49-F238E27FC236}">
                <a16:creationId xmlns:a16="http://schemas.microsoft.com/office/drawing/2014/main" id="{89B76012-610E-4137-9CAC-0F923CDC12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0368" y="1715943"/>
            <a:ext cx="7051265" cy="4351338"/>
          </a:xfrm>
        </p:spPr>
      </p:pic>
    </p:spTree>
    <p:extLst>
      <p:ext uri="{BB962C8B-B14F-4D97-AF65-F5344CB8AC3E}">
        <p14:creationId xmlns:p14="http://schemas.microsoft.com/office/powerpoint/2010/main" val="3210265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A452FD-0CA5-4B63-A5A0-963F8A33C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zh-CN" altLang="en-US"/>
              <a:t>检查类别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C72E74-8AF4-4576-983F-015B19373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zh-CN">
                <a:cs typeface="Arial"/>
              </a:rPr>
              <a:t>完整性</a:t>
            </a:r>
            <a:endParaRPr lang="zh-CN" altLang="en-US">
              <a:cs typeface="Arial"/>
            </a:endParaRPr>
          </a:p>
          <a:p>
            <a:r>
              <a:rPr lang="zh-CN">
                <a:cs typeface="Arial"/>
              </a:rPr>
              <a:t>准确性</a:t>
            </a:r>
            <a:endParaRPr lang="zh-CN"/>
          </a:p>
          <a:p>
            <a:r>
              <a:rPr lang="zh-CN">
                <a:cs typeface="Arial"/>
              </a:rPr>
              <a:t>一致性</a:t>
            </a:r>
            <a:endParaRPr lang="zh-CN"/>
          </a:p>
          <a:p>
            <a:r>
              <a:rPr lang="zh-CN">
                <a:cs typeface="Arial"/>
              </a:rPr>
              <a:t>规范性</a:t>
            </a:r>
            <a:endParaRPr lang="zh-CN"/>
          </a:p>
          <a:p>
            <a:r>
              <a:rPr lang="zh-CN">
                <a:cs typeface="Arial"/>
              </a:rPr>
              <a:t>易理解性</a:t>
            </a:r>
            <a:endParaRPr lang="zh-CN"/>
          </a:p>
          <a:p>
            <a:r>
              <a:rPr lang="zh-CN">
                <a:cs typeface="Arial"/>
              </a:rPr>
              <a:t>合理性</a:t>
            </a:r>
            <a:endParaRPr lang="zh-CN"/>
          </a:p>
          <a:p>
            <a:r>
              <a:rPr lang="zh-CN">
                <a:cs typeface="Arial"/>
              </a:rPr>
              <a:t>可追踪性</a:t>
            </a:r>
            <a:endParaRPr lang="zh-CN"/>
          </a:p>
          <a:p>
            <a:endParaRPr lang="zh-CN" alt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48185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384F1"/>
      </a:accent1>
      <a:accent2>
        <a:srgbClr val="E94236"/>
      </a:accent2>
      <a:accent3>
        <a:srgbClr val="FBBD06"/>
      </a:accent3>
      <a:accent4>
        <a:srgbClr val="33A952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510</Words>
  <Application>Microsoft Office PowerPoint</Application>
  <PresentationFormat>宽屏</PresentationFormat>
  <Paragraphs>112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宋体</vt:lpstr>
      <vt:lpstr>微软雅黑</vt:lpstr>
      <vt:lpstr>Aharoni</vt:lpstr>
      <vt:lpstr>Arial</vt:lpstr>
      <vt:lpstr>Arial Black</vt:lpstr>
      <vt:lpstr>Calibri</vt:lpstr>
      <vt:lpstr>Cambria Math</vt:lpstr>
      <vt:lpstr>Times New Roman</vt:lpstr>
      <vt:lpstr>Office 主题​​</vt:lpstr>
      <vt:lpstr>PowerPoint 演示文稿</vt:lpstr>
      <vt:lpstr>本周改进</vt:lpstr>
      <vt:lpstr>PowerPoint 演示文稿</vt:lpstr>
      <vt:lpstr>系统设计</vt:lpstr>
      <vt:lpstr>PowerPoint 演示文稿</vt:lpstr>
      <vt:lpstr>PowerPoint 演示文稿</vt:lpstr>
      <vt:lpstr>需求分析表单</vt:lpstr>
      <vt:lpstr>样式</vt:lpstr>
      <vt:lpstr>检查类别</vt:lpstr>
      <vt:lpstr>实验7：配置管理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吕江枫</cp:lastModifiedBy>
  <cp:revision>1</cp:revision>
  <dcterms:modified xsi:type="dcterms:W3CDTF">2020-04-02T16:54:11Z</dcterms:modified>
</cp:coreProperties>
</file>

<file path=docProps/thumbnail.jpeg>
</file>